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1"/>
  </p:notesMasterIdLst>
  <p:sldIdLst>
    <p:sldId id="256" r:id="rId2"/>
    <p:sldId id="281" r:id="rId3"/>
    <p:sldId id="268" r:id="rId4"/>
    <p:sldId id="270" r:id="rId5"/>
    <p:sldId id="272" r:id="rId6"/>
    <p:sldId id="271" r:id="rId7"/>
    <p:sldId id="273" r:id="rId8"/>
    <p:sldId id="274" r:id="rId9"/>
    <p:sldId id="275" r:id="rId10"/>
    <p:sldId id="276" r:id="rId11"/>
    <p:sldId id="277" r:id="rId12"/>
    <p:sldId id="261" r:id="rId13"/>
    <p:sldId id="278" r:id="rId14"/>
    <p:sldId id="279" r:id="rId15"/>
    <p:sldId id="266" r:id="rId16"/>
    <p:sldId id="258" r:id="rId17"/>
    <p:sldId id="262" r:id="rId18"/>
    <p:sldId id="265" r:id="rId19"/>
    <p:sldId id="280"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Franklin Gothic" panose="020B0604020202020204" charset="0"/>
      <p:bold r:id="rId26"/>
      <p:boldItalic r:id="rId27"/>
    </p:embeddedFont>
    <p:embeddedFont>
      <p:font typeface="Libre Franklin"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1" d="100"/>
          <a:sy n="91" d="100"/>
        </p:scale>
        <p:origin x="53"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jpe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p:cSld name="Title">
    <p:bg>
      <p:bgPr>
        <a:solidFill>
          <a:schemeClr val="lt1"/>
        </a:solidFill>
        <a:effectLst/>
      </p:bgPr>
    </p:bg>
    <p:spTree>
      <p:nvGrpSpPr>
        <p:cNvPr id="1" name="Shape 15"/>
        <p:cNvGrpSpPr/>
        <p:nvPr/>
      </p:nvGrpSpPr>
      <p:grpSpPr>
        <a:xfrm>
          <a:off x="0" y="0"/>
          <a:ext cx="0" cy="0"/>
          <a:chOff x="0" y="0"/>
          <a:chExt cx="0" cy="0"/>
        </a:xfrm>
      </p:grpSpPr>
      <p:sp>
        <p:nvSpPr>
          <p:cNvPr id="16" name="Google Shape;16;p7"/>
          <p:cNvSpPr txBox="1">
            <a:spLocks noGrp="1"/>
          </p:cNvSpPr>
          <p:nvPr>
            <p:ph type="ctrTitle"/>
          </p:nvPr>
        </p:nvSpPr>
        <p:spPr>
          <a:xfrm>
            <a:off x="6367054" y="2116182"/>
            <a:ext cx="5491571" cy="1514019"/>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6000"/>
              <a:buFont typeface="Franklin Gothic"/>
              <a:buNone/>
              <a:defRPr sz="6000" b="1" i="0">
                <a:solidFill>
                  <a:schemeClr val="dk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17" name="Google Shape;17;p7"/>
          <p:cNvGrpSpPr/>
          <p:nvPr/>
        </p:nvGrpSpPr>
        <p:grpSpPr>
          <a:xfrm>
            <a:off x="1" y="758752"/>
            <a:ext cx="6099248" cy="6099248"/>
            <a:chOff x="0" y="12289"/>
            <a:chExt cx="3550" cy="3551"/>
          </a:xfrm>
        </p:grpSpPr>
        <p:sp>
          <p:nvSpPr>
            <p:cNvPr id="18" name="Google Shape;18;p7"/>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9" name="Google Shape;19;p7"/>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20" name="Google Shape;20;p7"/>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21" name="Google Shape;21;p7"/>
          <p:cNvSpPr txBox="1">
            <a:spLocks noGrp="1"/>
          </p:cNvSpPr>
          <p:nvPr>
            <p:ph type="body" idx="1"/>
          </p:nvPr>
        </p:nvSpPr>
        <p:spPr>
          <a:xfrm>
            <a:off x="6367055" y="4549553"/>
            <a:ext cx="5491570" cy="9533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lt2"/>
              </a:buClr>
              <a:buSzPts val="1800"/>
              <a:buNone/>
              <a:defRPr sz="1800" b="0" i="0">
                <a:solidFill>
                  <a:schemeClr val="lt2"/>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22" name="Google Shape;22;p7"/>
          <p:cNvCxnSpPr/>
          <p:nvPr/>
        </p:nvCxnSpPr>
        <p:spPr>
          <a:xfrm>
            <a:off x="5839833" y="5784349"/>
            <a:ext cx="2133600" cy="3992"/>
          </a:xfrm>
          <a:prstGeom prst="straightConnector1">
            <a:avLst/>
          </a:prstGeom>
          <a:noFill/>
          <a:ln w="101600" cap="flat" cmpd="sng">
            <a:solidFill>
              <a:schemeClr val="lt2"/>
            </a:solidFill>
            <a:prstDash val="solid"/>
            <a:miter lim="800000"/>
            <a:headEnd type="none" w="sm" len="sm"/>
            <a:tailEnd type="none" w="sm" len="sm"/>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2 Col">
  <p:cSld name="2 Col">
    <p:bg>
      <p:bgPr>
        <a:solidFill>
          <a:schemeClr val="lt1"/>
        </a:solidFill>
        <a:effectLst/>
      </p:bgPr>
    </p:bg>
    <p:spTree>
      <p:nvGrpSpPr>
        <p:cNvPr id="1" name="Shape 163"/>
        <p:cNvGrpSpPr/>
        <p:nvPr/>
      </p:nvGrpSpPr>
      <p:grpSpPr>
        <a:xfrm>
          <a:off x="0" y="0"/>
          <a:ext cx="0" cy="0"/>
          <a:chOff x="0" y="0"/>
          <a:chExt cx="0" cy="0"/>
        </a:xfrm>
      </p:grpSpPr>
      <p:grpSp>
        <p:nvGrpSpPr>
          <p:cNvPr id="164" name="Google Shape;164;p17"/>
          <p:cNvGrpSpPr/>
          <p:nvPr/>
        </p:nvGrpSpPr>
        <p:grpSpPr>
          <a:xfrm rot="5400000" flipH="1">
            <a:off x="0" y="3900132"/>
            <a:ext cx="2959226" cy="2959226"/>
            <a:chOff x="0" y="12289"/>
            <a:chExt cx="3550" cy="3551"/>
          </a:xfrm>
        </p:grpSpPr>
        <p:sp>
          <p:nvSpPr>
            <p:cNvPr id="165" name="Google Shape;165;p17"/>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66" name="Google Shape;166;p17"/>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67" name="Google Shape;167;p17"/>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168" name="Google Shape;168;p17"/>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69" name="Google Shape;169;p17"/>
          <p:cNvCxnSpPr/>
          <p:nvPr/>
        </p:nvCxnSpPr>
        <p:spPr>
          <a:xfrm>
            <a:off x="9525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170" name="Google Shape;170;p17"/>
          <p:cNvSpPr txBox="1">
            <a:spLocks noGrp="1"/>
          </p:cNvSpPr>
          <p:nvPr>
            <p:ph type="body" idx="1"/>
          </p:nvPr>
        </p:nvSpPr>
        <p:spPr>
          <a:xfrm>
            <a:off x="964023" y="2300984"/>
            <a:ext cx="4827178" cy="404216"/>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1" name="Google Shape;171;p17"/>
          <p:cNvSpPr txBox="1">
            <a:spLocks noGrp="1"/>
          </p:cNvSpPr>
          <p:nvPr>
            <p:ph type="body" idx="2"/>
          </p:nvPr>
        </p:nvSpPr>
        <p:spPr>
          <a:xfrm>
            <a:off x="6362700" y="2300984"/>
            <a:ext cx="4764829" cy="404216"/>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2" name="Google Shape;172;p17"/>
          <p:cNvSpPr txBox="1">
            <a:spLocks noGrp="1"/>
          </p:cNvSpPr>
          <p:nvPr>
            <p:ph type="body" idx="3"/>
          </p:nvPr>
        </p:nvSpPr>
        <p:spPr>
          <a:xfrm>
            <a:off x="964023" y="2799146"/>
            <a:ext cx="4827178" cy="1942138"/>
          </a:xfrm>
          <a:prstGeom prst="rect">
            <a:avLst/>
          </a:prstGeom>
          <a:noFill/>
          <a:ln>
            <a:noFill/>
          </a:ln>
        </p:spPr>
        <p:txBody>
          <a:bodyPr spcFirstLastPara="1" wrap="square" lIns="0" tIns="0" rIns="0" bIns="0" anchor="t" anchorCtr="0">
            <a:normAutofit/>
          </a:bodyPr>
          <a:lstStyle>
            <a:lvl1pPr marL="457200" lvl="0" indent="-330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marL="914400" lvl="1" indent="-330200" algn="l">
              <a:lnSpc>
                <a:spcPct val="90000"/>
              </a:lnSpc>
              <a:spcBef>
                <a:spcPts val="500"/>
              </a:spcBef>
              <a:spcAft>
                <a:spcPts val="0"/>
              </a:spcAft>
              <a:buClr>
                <a:schemeClr val="dk1"/>
              </a:buClr>
              <a:buSzPts val="1600"/>
              <a:buChar char="•"/>
              <a:defRPr sz="1600"/>
            </a:lvl2pPr>
            <a:lvl3pPr marL="1371600" lvl="2" indent="-330200" algn="l">
              <a:lnSpc>
                <a:spcPct val="90000"/>
              </a:lnSpc>
              <a:spcBef>
                <a:spcPts val="500"/>
              </a:spcBef>
              <a:spcAft>
                <a:spcPts val="0"/>
              </a:spcAft>
              <a:buClr>
                <a:schemeClr val="dk1"/>
              </a:buClr>
              <a:buSzPts val="1600"/>
              <a:buChar char="•"/>
              <a:defRPr sz="1600"/>
            </a:lvl3pPr>
            <a:lvl4pPr marL="1828800" lvl="3" indent="-330200" algn="l">
              <a:lnSpc>
                <a:spcPct val="90000"/>
              </a:lnSpc>
              <a:spcBef>
                <a:spcPts val="500"/>
              </a:spcBef>
              <a:spcAft>
                <a:spcPts val="0"/>
              </a:spcAft>
              <a:buClr>
                <a:schemeClr val="dk1"/>
              </a:buClr>
              <a:buSzPts val="1600"/>
              <a:buChar char="•"/>
              <a:defRPr sz="1600"/>
            </a:lvl4pPr>
            <a:lvl5pPr marL="2286000" lvl="4" indent="-330200" algn="l">
              <a:lnSpc>
                <a:spcPct val="90000"/>
              </a:lnSpc>
              <a:spcBef>
                <a:spcPts val="500"/>
              </a:spcBef>
              <a:spcAft>
                <a:spcPts val="0"/>
              </a:spcAft>
              <a:buClr>
                <a:schemeClr val="dk1"/>
              </a:buClr>
              <a:buSzPts val="1600"/>
              <a:buChar char="•"/>
              <a:defRPr sz="16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73" name="Google Shape;173;p17"/>
          <p:cNvSpPr txBox="1">
            <a:spLocks noGrp="1"/>
          </p:cNvSpPr>
          <p:nvPr>
            <p:ph type="body" idx="4"/>
          </p:nvPr>
        </p:nvSpPr>
        <p:spPr>
          <a:xfrm>
            <a:off x="6362700" y="2799146"/>
            <a:ext cx="4756241" cy="1942138"/>
          </a:xfrm>
          <a:prstGeom prst="rect">
            <a:avLst/>
          </a:prstGeom>
          <a:noFill/>
          <a:ln>
            <a:noFill/>
          </a:ln>
        </p:spPr>
        <p:txBody>
          <a:bodyPr spcFirstLastPara="1" wrap="square" lIns="0" tIns="0" rIns="0" bIns="0" anchor="t" anchorCtr="0">
            <a:normAutofit/>
          </a:bodyPr>
          <a:lstStyle>
            <a:lvl1pPr marL="457200" lvl="0" indent="-330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marL="914400" lvl="1" indent="-330200" algn="l">
              <a:lnSpc>
                <a:spcPct val="90000"/>
              </a:lnSpc>
              <a:spcBef>
                <a:spcPts val="500"/>
              </a:spcBef>
              <a:spcAft>
                <a:spcPts val="0"/>
              </a:spcAft>
              <a:buClr>
                <a:schemeClr val="dk1"/>
              </a:buClr>
              <a:buSzPts val="1600"/>
              <a:buChar char="•"/>
              <a:defRPr sz="1600"/>
            </a:lvl2pPr>
            <a:lvl3pPr marL="1371600" lvl="2" indent="-330200" algn="l">
              <a:lnSpc>
                <a:spcPct val="90000"/>
              </a:lnSpc>
              <a:spcBef>
                <a:spcPts val="500"/>
              </a:spcBef>
              <a:spcAft>
                <a:spcPts val="0"/>
              </a:spcAft>
              <a:buClr>
                <a:schemeClr val="dk1"/>
              </a:buClr>
              <a:buSzPts val="1600"/>
              <a:buChar char="•"/>
              <a:defRPr sz="1600"/>
            </a:lvl3pPr>
            <a:lvl4pPr marL="1828800" lvl="3" indent="-330200" algn="l">
              <a:lnSpc>
                <a:spcPct val="90000"/>
              </a:lnSpc>
              <a:spcBef>
                <a:spcPts val="500"/>
              </a:spcBef>
              <a:spcAft>
                <a:spcPts val="0"/>
              </a:spcAft>
              <a:buClr>
                <a:schemeClr val="dk1"/>
              </a:buClr>
              <a:buSzPts val="1600"/>
              <a:buChar char="•"/>
              <a:defRPr sz="1600"/>
            </a:lvl4pPr>
            <a:lvl5pPr marL="2286000" lvl="4" indent="-330200" algn="l">
              <a:lnSpc>
                <a:spcPct val="90000"/>
              </a:lnSpc>
              <a:spcBef>
                <a:spcPts val="500"/>
              </a:spcBef>
              <a:spcAft>
                <a:spcPts val="0"/>
              </a:spcAft>
              <a:buClr>
                <a:schemeClr val="dk1"/>
              </a:buClr>
              <a:buSzPts val="1600"/>
              <a:buChar char="•"/>
              <a:defRPr sz="16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174" name="Google Shape;174;p17"/>
          <p:cNvCxnSpPr/>
          <p:nvPr/>
        </p:nvCxnSpPr>
        <p:spPr>
          <a:xfrm>
            <a:off x="63627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175" name="Google Shape;175;p17"/>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6" name="Google Shape;176;p17"/>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7" name="Google Shape;177;p17"/>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 col">
  <p:cSld name="3 col">
    <p:bg>
      <p:bgPr>
        <a:solidFill>
          <a:schemeClr val="lt1"/>
        </a:solidFill>
        <a:effectLst/>
      </p:bgPr>
    </p:bg>
    <p:spTree>
      <p:nvGrpSpPr>
        <p:cNvPr id="1" name="Shape 178"/>
        <p:cNvGrpSpPr/>
        <p:nvPr/>
      </p:nvGrpSpPr>
      <p:grpSpPr>
        <a:xfrm>
          <a:off x="0" y="0"/>
          <a:ext cx="0" cy="0"/>
          <a:chOff x="0" y="0"/>
          <a:chExt cx="0" cy="0"/>
        </a:xfrm>
      </p:grpSpPr>
      <p:grpSp>
        <p:nvGrpSpPr>
          <p:cNvPr id="179" name="Google Shape;179;p18"/>
          <p:cNvGrpSpPr/>
          <p:nvPr/>
        </p:nvGrpSpPr>
        <p:grpSpPr>
          <a:xfrm rot="5400000" flipH="1">
            <a:off x="0" y="3900132"/>
            <a:ext cx="2959226" cy="2959226"/>
            <a:chOff x="0" y="12289"/>
            <a:chExt cx="3550" cy="3551"/>
          </a:xfrm>
        </p:grpSpPr>
        <p:sp>
          <p:nvSpPr>
            <p:cNvPr id="180" name="Google Shape;180;p18"/>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81" name="Google Shape;181;p18"/>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82" name="Google Shape;182;p18"/>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183" name="Google Shape;183;p18"/>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84" name="Google Shape;184;p18"/>
          <p:cNvCxnSpPr/>
          <p:nvPr/>
        </p:nvCxnSpPr>
        <p:spPr>
          <a:xfrm>
            <a:off x="9525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185" name="Google Shape;185;p18"/>
          <p:cNvSpPr txBox="1">
            <a:spLocks noGrp="1"/>
          </p:cNvSpPr>
          <p:nvPr>
            <p:ph type="body" idx="1"/>
          </p:nvPr>
        </p:nvSpPr>
        <p:spPr>
          <a:xfrm>
            <a:off x="952500" y="2300156"/>
            <a:ext cx="3036477" cy="404216"/>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chemeClr val="lt2"/>
              </a:buClr>
              <a:buSzPts val="1800"/>
              <a:buNone/>
              <a:defRPr sz="180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86" name="Google Shape;186;p18"/>
          <p:cNvSpPr txBox="1">
            <a:spLocks noGrp="1"/>
          </p:cNvSpPr>
          <p:nvPr>
            <p:ph type="body" idx="2"/>
          </p:nvPr>
        </p:nvSpPr>
        <p:spPr>
          <a:xfrm>
            <a:off x="952500" y="2799146"/>
            <a:ext cx="3036477" cy="1942138"/>
          </a:xfrm>
          <a:prstGeom prst="rect">
            <a:avLst/>
          </a:prstGeom>
          <a:noFill/>
          <a:ln>
            <a:noFill/>
          </a:ln>
        </p:spPr>
        <p:txBody>
          <a:bodyPr spcFirstLastPara="1" wrap="square" lIns="0" tIns="0" rIns="0" bIns="0" anchor="t" anchorCtr="0">
            <a:normAutofit/>
          </a:bodyPr>
          <a:lstStyle>
            <a:lvl1pPr marL="457200" lvl="0" indent="-330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marL="914400" lvl="1" indent="-330200" algn="l">
              <a:lnSpc>
                <a:spcPct val="90000"/>
              </a:lnSpc>
              <a:spcBef>
                <a:spcPts val="500"/>
              </a:spcBef>
              <a:spcAft>
                <a:spcPts val="0"/>
              </a:spcAft>
              <a:buClr>
                <a:schemeClr val="dk1"/>
              </a:buClr>
              <a:buSzPts val="1600"/>
              <a:buChar char="•"/>
              <a:defRPr sz="1600"/>
            </a:lvl2pPr>
            <a:lvl3pPr marL="1371600" lvl="2" indent="-330200" algn="l">
              <a:lnSpc>
                <a:spcPct val="90000"/>
              </a:lnSpc>
              <a:spcBef>
                <a:spcPts val="500"/>
              </a:spcBef>
              <a:spcAft>
                <a:spcPts val="0"/>
              </a:spcAft>
              <a:buClr>
                <a:schemeClr val="dk1"/>
              </a:buClr>
              <a:buSzPts val="1600"/>
              <a:buChar char="•"/>
              <a:defRPr sz="1600"/>
            </a:lvl3pPr>
            <a:lvl4pPr marL="1828800" lvl="3" indent="-330200" algn="l">
              <a:lnSpc>
                <a:spcPct val="90000"/>
              </a:lnSpc>
              <a:spcBef>
                <a:spcPts val="500"/>
              </a:spcBef>
              <a:spcAft>
                <a:spcPts val="0"/>
              </a:spcAft>
              <a:buClr>
                <a:schemeClr val="dk1"/>
              </a:buClr>
              <a:buSzPts val="1600"/>
              <a:buChar char="•"/>
              <a:defRPr sz="1600"/>
            </a:lvl4pPr>
            <a:lvl5pPr marL="2286000" lvl="4" indent="-330200" algn="l">
              <a:lnSpc>
                <a:spcPct val="90000"/>
              </a:lnSpc>
              <a:spcBef>
                <a:spcPts val="500"/>
              </a:spcBef>
              <a:spcAft>
                <a:spcPts val="0"/>
              </a:spcAft>
              <a:buClr>
                <a:schemeClr val="dk1"/>
              </a:buClr>
              <a:buSzPts val="1600"/>
              <a:buChar char="•"/>
              <a:defRPr sz="16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87" name="Google Shape;187;p18"/>
          <p:cNvSpPr txBox="1">
            <a:spLocks noGrp="1"/>
          </p:cNvSpPr>
          <p:nvPr>
            <p:ph type="body" idx="3"/>
          </p:nvPr>
        </p:nvSpPr>
        <p:spPr>
          <a:xfrm>
            <a:off x="4569372" y="2300156"/>
            <a:ext cx="3036477" cy="404216"/>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chemeClr val="lt2"/>
              </a:buClr>
              <a:buSzPts val="1800"/>
              <a:buNone/>
              <a:defRPr sz="180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88" name="Google Shape;188;p18"/>
          <p:cNvSpPr txBox="1">
            <a:spLocks noGrp="1"/>
          </p:cNvSpPr>
          <p:nvPr>
            <p:ph type="body" idx="4"/>
          </p:nvPr>
        </p:nvSpPr>
        <p:spPr>
          <a:xfrm>
            <a:off x="4569372" y="2799146"/>
            <a:ext cx="3050628" cy="1942138"/>
          </a:xfrm>
          <a:prstGeom prst="rect">
            <a:avLst/>
          </a:prstGeom>
          <a:noFill/>
          <a:ln>
            <a:noFill/>
          </a:ln>
        </p:spPr>
        <p:txBody>
          <a:bodyPr spcFirstLastPara="1" wrap="square" lIns="0" tIns="0" rIns="0" bIns="0" anchor="t" anchorCtr="0">
            <a:normAutofit/>
          </a:bodyPr>
          <a:lstStyle>
            <a:lvl1pPr marL="457200" lvl="0" indent="-330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marL="914400" lvl="1" indent="-330200" algn="l">
              <a:lnSpc>
                <a:spcPct val="90000"/>
              </a:lnSpc>
              <a:spcBef>
                <a:spcPts val="500"/>
              </a:spcBef>
              <a:spcAft>
                <a:spcPts val="0"/>
              </a:spcAft>
              <a:buClr>
                <a:schemeClr val="dk1"/>
              </a:buClr>
              <a:buSzPts val="1600"/>
              <a:buChar char="•"/>
              <a:defRPr sz="1600"/>
            </a:lvl2pPr>
            <a:lvl3pPr marL="1371600" lvl="2" indent="-330200" algn="l">
              <a:lnSpc>
                <a:spcPct val="90000"/>
              </a:lnSpc>
              <a:spcBef>
                <a:spcPts val="500"/>
              </a:spcBef>
              <a:spcAft>
                <a:spcPts val="0"/>
              </a:spcAft>
              <a:buClr>
                <a:schemeClr val="dk1"/>
              </a:buClr>
              <a:buSzPts val="1600"/>
              <a:buChar char="•"/>
              <a:defRPr sz="1600"/>
            </a:lvl3pPr>
            <a:lvl4pPr marL="1828800" lvl="3" indent="-330200" algn="l">
              <a:lnSpc>
                <a:spcPct val="90000"/>
              </a:lnSpc>
              <a:spcBef>
                <a:spcPts val="500"/>
              </a:spcBef>
              <a:spcAft>
                <a:spcPts val="0"/>
              </a:spcAft>
              <a:buClr>
                <a:schemeClr val="dk1"/>
              </a:buClr>
              <a:buSzPts val="1600"/>
              <a:buChar char="•"/>
              <a:defRPr sz="1600"/>
            </a:lvl4pPr>
            <a:lvl5pPr marL="2286000" lvl="4" indent="-330200" algn="l">
              <a:lnSpc>
                <a:spcPct val="90000"/>
              </a:lnSpc>
              <a:spcBef>
                <a:spcPts val="500"/>
              </a:spcBef>
              <a:spcAft>
                <a:spcPts val="0"/>
              </a:spcAft>
              <a:buClr>
                <a:schemeClr val="dk1"/>
              </a:buClr>
              <a:buSzPts val="1600"/>
              <a:buChar char="•"/>
              <a:defRPr sz="16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89" name="Google Shape;189;p18"/>
          <p:cNvSpPr txBox="1">
            <a:spLocks noGrp="1"/>
          </p:cNvSpPr>
          <p:nvPr>
            <p:ph type="body" idx="5"/>
          </p:nvPr>
        </p:nvSpPr>
        <p:spPr>
          <a:xfrm>
            <a:off x="8187017" y="2300156"/>
            <a:ext cx="3036477" cy="404216"/>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000"/>
              </a:spcBef>
              <a:spcAft>
                <a:spcPts val="0"/>
              </a:spcAft>
              <a:buClr>
                <a:schemeClr val="lt2"/>
              </a:buClr>
              <a:buSzPts val="1800"/>
              <a:buNone/>
              <a:defRPr sz="180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90" name="Google Shape;190;p18"/>
          <p:cNvSpPr txBox="1">
            <a:spLocks noGrp="1"/>
          </p:cNvSpPr>
          <p:nvPr>
            <p:ph type="body" idx="6"/>
          </p:nvPr>
        </p:nvSpPr>
        <p:spPr>
          <a:xfrm>
            <a:off x="8187017" y="2799146"/>
            <a:ext cx="3036477" cy="1942138"/>
          </a:xfrm>
          <a:prstGeom prst="rect">
            <a:avLst/>
          </a:prstGeom>
          <a:noFill/>
          <a:ln>
            <a:noFill/>
          </a:ln>
        </p:spPr>
        <p:txBody>
          <a:bodyPr spcFirstLastPara="1" wrap="square" lIns="0" tIns="0" rIns="0" bIns="0" anchor="t" anchorCtr="0">
            <a:normAutofit/>
          </a:bodyPr>
          <a:lstStyle>
            <a:lvl1pPr marL="457200" lvl="0" indent="-330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marL="914400" lvl="1" indent="-330200" algn="l">
              <a:lnSpc>
                <a:spcPct val="90000"/>
              </a:lnSpc>
              <a:spcBef>
                <a:spcPts val="500"/>
              </a:spcBef>
              <a:spcAft>
                <a:spcPts val="0"/>
              </a:spcAft>
              <a:buClr>
                <a:schemeClr val="dk1"/>
              </a:buClr>
              <a:buSzPts val="1600"/>
              <a:buChar char="•"/>
              <a:defRPr sz="1600"/>
            </a:lvl2pPr>
            <a:lvl3pPr marL="1371600" lvl="2" indent="-330200" algn="l">
              <a:lnSpc>
                <a:spcPct val="90000"/>
              </a:lnSpc>
              <a:spcBef>
                <a:spcPts val="500"/>
              </a:spcBef>
              <a:spcAft>
                <a:spcPts val="0"/>
              </a:spcAft>
              <a:buClr>
                <a:schemeClr val="dk1"/>
              </a:buClr>
              <a:buSzPts val="1600"/>
              <a:buChar char="•"/>
              <a:defRPr sz="1600"/>
            </a:lvl3pPr>
            <a:lvl4pPr marL="1828800" lvl="3" indent="-330200" algn="l">
              <a:lnSpc>
                <a:spcPct val="90000"/>
              </a:lnSpc>
              <a:spcBef>
                <a:spcPts val="500"/>
              </a:spcBef>
              <a:spcAft>
                <a:spcPts val="0"/>
              </a:spcAft>
              <a:buClr>
                <a:schemeClr val="dk1"/>
              </a:buClr>
              <a:buSzPts val="1600"/>
              <a:buChar char="•"/>
              <a:defRPr sz="1600"/>
            </a:lvl4pPr>
            <a:lvl5pPr marL="2286000" lvl="4" indent="-330200" algn="l">
              <a:lnSpc>
                <a:spcPct val="90000"/>
              </a:lnSpc>
              <a:spcBef>
                <a:spcPts val="500"/>
              </a:spcBef>
              <a:spcAft>
                <a:spcPts val="0"/>
              </a:spcAft>
              <a:buClr>
                <a:schemeClr val="dk1"/>
              </a:buClr>
              <a:buSzPts val="1600"/>
              <a:buChar char="•"/>
              <a:defRPr sz="16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191" name="Google Shape;191;p18"/>
          <p:cNvCxnSpPr/>
          <p:nvPr/>
        </p:nvCxnSpPr>
        <p:spPr>
          <a:xfrm>
            <a:off x="4569372" y="1939108"/>
            <a:ext cx="2133600" cy="3992"/>
          </a:xfrm>
          <a:prstGeom prst="straightConnector1">
            <a:avLst/>
          </a:prstGeom>
          <a:noFill/>
          <a:ln w="101600" cap="flat" cmpd="sng">
            <a:solidFill>
              <a:schemeClr val="lt2"/>
            </a:solidFill>
            <a:prstDash val="solid"/>
            <a:miter lim="800000"/>
            <a:headEnd type="none" w="sm" len="sm"/>
            <a:tailEnd type="none" w="sm" len="sm"/>
          </a:ln>
        </p:spPr>
      </p:cxnSp>
      <p:cxnSp>
        <p:nvCxnSpPr>
          <p:cNvPr id="192" name="Google Shape;192;p18"/>
          <p:cNvCxnSpPr/>
          <p:nvPr/>
        </p:nvCxnSpPr>
        <p:spPr>
          <a:xfrm>
            <a:off x="8187017"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193" name="Google Shape;193;p18"/>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18"/>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5" name="Google Shape;195;p18"/>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 You">
  <p:cSld name="Thank You">
    <p:bg>
      <p:bgPr>
        <a:solidFill>
          <a:schemeClr val="lt1"/>
        </a:solidFill>
        <a:effectLst/>
      </p:bgPr>
    </p:bg>
    <p:spTree>
      <p:nvGrpSpPr>
        <p:cNvPr id="1" name="Shape 196"/>
        <p:cNvGrpSpPr/>
        <p:nvPr/>
      </p:nvGrpSpPr>
      <p:grpSpPr>
        <a:xfrm>
          <a:off x="0" y="0"/>
          <a:ext cx="0" cy="0"/>
          <a:chOff x="0" y="0"/>
          <a:chExt cx="0" cy="0"/>
        </a:xfrm>
      </p:grpSpPr>
      <p:sp>
        <p:nvSpPr>
          <p:cNvPr id="197" name="Google Shape;197;p19"/>
          <p:cNvSpPr txBox="1">
            <a:spLocks noGrp="1"/>
          </p:cNvSpPr>
          <p:nvPr>
            <p:ph type="body" idx="1"/>
          </p:nvPr>
        </p:nvSpPr>
        <p:spPr>
          <a:xfrm>
            <a:off x="6896100" y="5102063"/>
            <a:ext cx="4914900" cy="588795"/>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1000"/>
              </a:spcBef>
              <a:spcAft>
                <a:spcPts val="0"/>
              </a:spcAft>
              <a:buClr>
                <a:schemeClr val="lt2"/>
              </a:buClr>
              <a:buSzPts val="1600"/>
              <a:buNone/>
              <a:defRPr sz="1600" b="0" i="0">
                <a:solidFill>
                  <a:schemeClr val="lt2"/>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98" name="Google Shape;198;p19"/>
          <p:cNvSpPr txBox="1">
            <a:spLocks noGrp="1"/>
          </p:cNvSpPr>
          <p:nvPr>
            <p:ph type="subTitle" idx="2"/>
          </p:nvPr>
        </p:nvSpPr>
        <p:spPr>
          <a:xfrm>
            <a:off x="6907623" y="3591098"/>
            <a:ext cx="4903377" cy="1057791"/>
          </a:xfrm>
          <a:prstGeom prst="rect">
            <a:avLst/>
          </a:prstGeom>
          <a:noFill/>
          <a:ln>
            <a:noFill/>
          </a:ln>
        </p:spPr>
        <p:txBody>
          <a:bodyPr spcFirstLastPara="1" wrap="square" lIns="0" tIns="0" rIns="0" bIns="0" anchor="t" anchorCtr="0">
            <a:normAutofit/>
          </a:bodyPr>
          <a:lstStyle>
            <a:lvl1pPr lvl="0" algn="l">
              <a:lnSpc>
                <a:spcPct val="90000"/>
              </a:lnSpc>
              <a:spcBef>
                <a:spcPts val="1000"/>
              </a:spcBef>
              <a:spcAft>
                <a:spcPts val="0"/>
              </a:spcAft>
              <a:buClr>
                <a:schemeClr val="dk1"/>
              </a:buClr>
              <a:buSzPts val="1600"/>
              <a:buNone/>
              <a:defRPr sz="1600" b="0" i="0">
                <a:solidFill>
                  <a:schemeClr val="dk1"/>
                </a:solidFill>
                <a:latin typeface="Libre Franklin"/>
                <a:ea typeface="Libre Franklin"/>
                <a:cs typeface="Libre Franklin"/>
                <a:sym typeface="Libre Franklin"/>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99" name="Google Shape;199;p19"/>
          <p:cNvSpPr txBox="1">
            <a:spLocks noGrp="1"/>
          </p:cNvSpPr>
          <p:nvPr>
            <p:ph type="title"/>
          </p:nvPr>
        </p:nvSpPr>
        <p:spPr>
          <a:xfrm>
            <a:off x="6907623" y="2173658"/>
            <a:ext cx="49033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200" name="Google Shape;200;p19"/>
          <p:cNvCxnSpPr/>
          <p:nvPr/>
        </p:nvCxnSpPr>
        <p:spPr>
          <a:xfrm>
            <a:off x="6896100" y="3233703"/>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201" name="Google Shape;201;p19"/>
          <p:cNvSpPr>
            <a:spLocks noGrp="1"/>
          </p:cNvSpPr>
          <p:nvPr>
            <p:ph type="pic" idx="3"/>
          </p:nvPr>
        </p:nvSpPr>
        <p:spPr>
          <a:xfrm>
            <a:off x="0" y="0"/>
            <a:ext cx="6096000" cy="6858000"/>
          </a:xfrm>
          <a:prstGeom prst="rect">
            <a:avLst/>
          </a:prstGeom>
          <a:noFill/>
          <a:ln>
            <a:noFill/>
          </a:ln>
        </p:spPr>
      </p:sp>
      <p:grpSp>
        <p:nvGrpSpPr>
          <p:cNvPr id="202" name="Google Shape;202;p19"/>
          <p:cNvGrpSpPr/>
          <p:nvPr/>
        </p:nvGrpSpPr>
        <p:grpSpPr>
          <a:xfrm rot="10800000">
            <a:off x="8870040" y="0"/>
            <a:ext cx="3325208" cy="3325208"/>
            <a:chOff x="0" y="12289"/>
            <a:chExt cx="3550" cy="3551"/>
          </a:xfrm>
        </p:grpSpPr>
        <p:sp>
          <p:nvSpPr>
            <p:cNvPr id="203" name="Google Shape;203;p19"/>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204" name="Google Shape;204;p19"/>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205" name="Google Shape;205;p19"/>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Introduction">
  <p:cSld name="Introduction">
    <p:spTree>
      <p:nvGrpSpPr>
        <p:cNvPr id="1" name="Shape 23"/>
        <p:cNvGrpSpPr/>
        <p:nvPr/>
      </p:nvGrpSpPr>
      <p:grpSpPr>
        <a:xfrm>
          <a:off x="0" y="0"/>
          <a:ext cx="0" cy="0"/>
          <a:chOff x="0" y="0"/>
          <a:chExt cx="0" cy="0"/>
        </a:xfrm>
      </p:grpSpPr>
      <p:grpSp>
        <p:nvGrpSpPr>
          <p:cNvPr id="24" name="Google Shape;24;p8"/>
          <p:cNvGrpSpPr/>
          <p:nvPr/>
        </p:nvGrpSpPr>
        <p:grpSpPr>
          <a:xfrm rot="5400000" flipH="1">
            <a:off x="0" y="3900132"/>
            <a:ext cx="2959226" cy="2959226"/>
            <a:chOff x="0" y="12289"/>
            <a:chExt cx="3550" cy="3551"/>
          </a:xfrm>
        </p:grpSpPr>
        <p:sp>
          <p:nvSpPr>
            <p:cNvPr id="25" name="Google Shape;25;p8"/>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26" name="Google Shape;26;p8"/>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27" name="Google Shape;27;p8"/>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28" name="Google Shape;28;p8"/>
          <p:cNvSpPr>
            <a:spLocks noGrp="1"/>
          </p:cNvSpPr>
          <p:nvPr>
            <p:ph type="pic" idx="2"/>
          </p:nvPr>
        </p:nvSpPr>
        <p:spPr>
          <a:xfrm>
            <a:off x="6096000" y="-22543"/>
            <a:ext cx="6096000" cy="6903086"/>
          </a:xfrm>
          <a:prstGeom prst="rect">
            <a:avLst/>
          </a:prstGeom>
          <a:noFill/>
          <a:ln>
            <a:noFill/>
          </a:ln>
        </p:spPr>
      </p:sp>
      <p:sp>
        <p:nvSpPr>
          <p:cNvPr id="29" name="Google Shape;29;p8"/>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30" name="Google Shape;30;p8"/>
          <p:cNvCxnSpPr/>
          <p:nvPr/>
        </p:nvCxnSpPr>
        <p:spPr>
          <a:xfrm>
            <a:off x="9525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31" name="Google Shape;31;p8"/>
          <p:cNvSpPr txBox="1">
            <a:spLocks noGrp="1"/>
          </p:cNvSpPr>
          <p:nvPr>
            <p:ph type="body" idx="1"/>
          </p:nvPr>
        </p:nvSpPr>
        <p:spPr>
          <a:xfrm>
            <a:off x="952499" y="2289363"/>
            <a:ext cx="4572001" cy="27952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600"/>
              <a:buNone/>
              <a:defRPr sz="16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2" name="Google Shape;32;p8"/>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8"/>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8"/>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mmary ">
  <p:cSld name="Summary ">
    <p:bg>
      <p:bgPr>
        <a:solidFill>
          <a:schemeClr val="lt1"/>
        </a:solidFill>
        <a:effectLst/>
      </p:bgPr>
    </p:bg>
    <p:spTree>
      <p:nvGrpSpPr>
        <p:cNvPr id="1" name="Shape 35"/>
        <p:cNvGrpSpPr/>
        <p:nvPr/>
      </p:nvGrpSpPr>
      <p:grpSpPr>
        <a:xfrm>
          <a:off x="0" y="0"/>
          <a:ext cx="0" cy="0"/>
          <a:chOff x="0" y="0"/>
          <a:chExt cx="0" cy="0"/>
        </a:xfrm>
      </p:grpSpPr>
      <p:sp>
        <p:nvSpPr>
          <p:cNvPr id="36" name="Google Shape;36;p9"/>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37" name="Google Shape;37;p9"/>
          <p:cNvCxnSpPr/>
          <p:nvPr/>
        </p:nvCxnSpPr>
        <p:spPr>
          <a:xfrm>
            <a:off x="9525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38" name="Google Shape;38;p9"/>
          <p:cNvSpPr txBox="1">
            <a:spLocks noGrp="1"/>
          </p:cNvSpPr>
          <p:nvPr>
            <p:ph type="body" idx="1"/>
          </p:nvPr>
        </p:nvSpPr>
        <p:spPr>
          <a:xfrm>
            <a:off x="952500" y="2656904"/>
            <a:ext cx="4838700" cy="57431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grpSp>
        <p:nvGrpSpPr>
          <p:cNvPr id="39" name="Google Shape;39;p9"/>
          <p:cNvGrpSpPr/>
          <p:nvPr/>
        </p:nvGrpSpPr>
        <p:grpSpPr>
          <a:xfrm rot="10800000">
            <a:off x="8870040" y="0"/>
            <a:ext cx="3325208" cy="3325208"/>
            <a:chOff x="0" y="12289"/>
            <a:chExt cx="3550" cy="3551"/>
          </a:xfrm>
        </p:grpSpPr>
        <p:sp>
          <p:nvSpPr>
            <p:cNvPr id="40" name="Google Shape;40;p9"/>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41" name="Google Shape;41;p9"/>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42" name="Google Shape;42;p9"/>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43" name="Google Shape;43;p9"/>
          <p:cNvSpPr txBox="1">
            <a:spLocks noGrp="1"/>
          </p:cNvSpPr>
          <p:nvPr>
            <p:ph type="body" idx="2"/>
          </p:nvPr>
        </p:nvSpPr>
        <p:spPr>
          <a:xfrm>
            <a:off x="952500" y="2286000"/>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4" name="Google Shape;44;p9"/>
          <p:cNvSpPr txBox="1">
            <a:spLocks noGrp="1"/>
          </p:cNvSpPr>
          <p:nvPr>
            <p:ph type="body" idx="3"/>
          </p:nvPr>
        </p:nvSpPr>
        <p:spPr>
          <a:xfrm>
            <a:off x="953655" y="3841846"/>
            <a:ext cx="4838700" cy="636754"/>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9"/>
          <p:cNvSpPr txBox="1">
            <a:spLocks noGrp="1"/>
          </p:cNvSpPr>
          <p:nvPr>
            <p:ph type="body" idx="4"/>
          </p:nvPr>
        </p:nvSpPr>
        <p:spPr>
          <a:xfrm>
            <a:off x="953655" y="3470942"/>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6" name="Google Shape;46;p9"/>
          <p:cNvSpPr txBox="1">
            <a:spLocks noGrp="1"/>
          </p:cNvSpPr>
          <p:nvPr>
            <p:ph type="body" idx="5"/>
          </p:nvPr>
        </p:nvSpPr>
        <p:spPr>
          <a:xfrm>
            <a:off x="952500" y="5017901"/>
            <a:ext cx="4838700" cy="90834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7" name="Google Shape;47;p9"/>
          <p:cNvSpPr txBox="1">
            <a:spLocks noGrp="1"/>
          </p:cNvSpPr>
          <p:nvPr>
            <p:ph type="body" idx="6"/>
          </p:nvPr>
        </p:nvSpPr>
        <p:spPr>
          <a:xfrm>
            <a:off x="952500" y="4646997"/>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8" name="Google Shape;48;p9"/>
          <p:cNvSpPr txBox="1">
            <a:spLocks noGrp="1"/>
          </p:cNvSpPr>
          <p:nvPr>
            <p:ph type="body" idx="7"/>
          </p:nvPr>
        </p:nvSpPr>
        <p:spPr>
          <a:xfrm>
            <a:off x="6399647" y="2656904"/>
            <a:ext cx="4838700" cy="57431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9" name="Google Shape;49;p9"/>
          <p:cNvSpPr txBox="1">
            <a:spLocks noGrp="1"/>
          </p:cNvSpPr>
          <p:nvPr>
            <p:ph type="body" idx="8"/>
          </p:nvPr>
        </p:nvSpPr>
        <p:spPr>
          <a:xfrm>
            <a:off x="6399647" y="2286000"/>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0" name="Google Shape;50;p9"/>
          <p:cNvSpPr txBox="1">
            <a:spLocks noGrp="1"/>
          </p:cNvSpPr>
          <p:nvPr>
            <p:ph type="body" idx="9"/>
          </p:nvPr>
        </p:nvSpPr>
        <p:spPr>
          <a:xfrm>
            <a:off x="6399647" y="3841846"/>
            <a:ext cx="4838700" cy="90834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1" name="Google Shape;51;p9"/>
          <p:cNvSpPr txBox="1">
            <a:spLocks noGrp="1"/>
          </p:cNvSpPr>
          <p:nvPr>
            <p:ph type="body" idx="13"/>
          </p:nvPr>
        </p:nvSpPr>
        <p:spPr>
          <a:xfrm>
            <a:off x="6399647" y="3470942"/>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2" name="Google Shape;52;p9"/>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9"/>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55"/>
        <p:cNvGrpSpPr/>
        <p:nvPr/>
      </p:nvGrpSpPr>
      <p:grpSpPr>
        <a:xfrm>
          <a:off x="0" y="0"/>
          <a:ext cx="0" cy="0"/>
          <a:chOff x="0" y="0"/>
          <a:chExt cx="0" cy="0"/>
        </a:xfrm>
      </p:grpSpPr>
      <p:grpSp>
        <p:nvGrpSpPr>
          <p:cNvPr id="56" name="Google Shape;56;p10"/>
          <p:cNvGrpSpPr/>
          <p:nvPr/>
        </p:nvGrpSpPr>
        <p:grpSpPr>
          <a:xfrm>
            <a:off x="6362700" y="0"/>
            <a:ext cx="5829298" cy="3235602"/>
            <a:chOff x="5612972" y="1"/>
            <a:chExt cx="6615961" cy="3672246"/>
          </a:xfrm>
        </p:grpSpPr>
        <p:sp>
          <p:nvSpPr>
            <p:cNvPr id="57" name="Google Shape;57;p10"/>
            <p:cNvSpPr/>
            <p:nvPr/>
          </p:nvSpPr>
          <p:spPr>
            <a:xfrm>
              <a:off x="5612972" y="1"/>
              <a:ext cx="4408998" cy="3672246"/>
            </a:xfrm>
            <a:custGeom>
              <a:avLst/>
              <a:gdLst/>
              <a:ahLst/>
              <a:cxnLst/>
              <a:rect l="l" t="t" r="r" b="b"/>
              <a:pathLst>
                <a:path w="3578" h="2980" extrusionOk="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58" name="Google Shape;58;p10"/>
            <p:cNvSpPr/>
            <p:nvPr/>
          </p:nvSpPr>
          <p:spPr>
            <a:xfrm>
              <a:off x="6341233" y="1463970"/>
              <a:ext cx="2208196" cy="2208277"/>
            </a:xfrm>
            <a:custGeom>
              <a:avLst/>
              <a:gdLst/>
              <a:ahLst/>
              <a:cxnLst/>
              <a:rect l="l" t="t" r="r" b="b"/>
              <a:pathLst>
                <a:path w="1792" h="1792" extrusionOk="0">
                  <a:moveTo>
                    <a:pt x="597" y="0"/>
                  </a:moveTo>
                  <a:lnTo>
                    <a:pt x="0" y="598"/>
                  </a:lnTo>
                  <a:lnTo>
                    <a:pt x="1195" y="1792"/>
                  </a:lnTo>
                  <a:lnTo>
                    <a:pt x="1792" y="1195"/>
                  </a:lnTo>
                  <a:lnTo>
                    <a:pt x="597"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59" name="Google Shape;59;p10"/>
            <p:cNvSpPr/>
            <p:nvPr/>
          </p:nvSpPr>
          <p:spPr>
            <a:xfrm>
              <a:off x="8555590" y="1"/>
              <a:ext cx="1457754" cy="729520"/>
            </a:xfrm>
            <a:custGeom>
              <a:avLst/>
              <a:gdLst/>
              <a:ahLst/>
              <a:cxnLst/>
              <a:rect l="l" t="t" r="r" b="b"/>
              <a:pathLst>
                <a:path w="1183" h="592" extrusionOk="0">
                  <a:moveTo>
                    <a:pt x="1183" y="0"/>
                  </a:moveTo>
                  <a:lnTo>
                    <a:pt x="0" y="0"/>
                  </a:lnTo>
                  <a:lnTo>
                    <a:pt x="591" y="591"/>
                  </a:lnTo>
                  <a:lnTo>
                    <a:pt x="1183"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60" name="Google Shape;60;p10"/>
            <p:cNvSpPr/>
            <p:nvPr/>
          </p:nvSpPr>
          <p:spPr>
            <a:xfrm>
              <a:off x="7076887" y="728289"/>
              <a:ext cx="2208196" cy="2208277"/>
            </a:xfrm>
            <a:custGeom>
              <a:avLst/>
              <a:gdLst/>
              <a:ahLst/>
              <a:cxnLst/>
              <a:rect l="l" t="t" r="r" b="b"/>
              <a:pathLst>
                <a:path w="1792" h="1792" extrusionOk="0">
                  <a:moveTo>
                    <a:pt x="598" y="0"/>
                  </a:moveTo>
                  <a:lnTo>
                    <a:pt x="0" y="597"/>
                  </a:lnTo>
                  <a:lnTo>
                    <a:pt x="1195" y="1792"/>
                  </a:lnTo>
                  <a:lnTo>
                    <a:pt x="1792" y="1195"/>
                  </a:lnTo>
                  <a:lnTo>
                    <a:pt x="598"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61" name="Google Shape;61;p10"/>
            <p:cNvSpPr/>
            <p:nvPr/>
          </p:nvSpPr>
          <p:spPr>
            <a:xfrm>
              <a:off x="9285083" y="728289"/>
              <a:ext cx="2943850" cy="2943958"/>
            </a:xfrm>
            <a:custGeom>
              <a:avLst/>
              <a:gdLst/>
              <a:ahLst/>
              <a:cxnLst/>
              <a:rect l="l" t="t" r="r" b="b"/>
              <a:pathLst>
                <a:path w="2389" h="2389" extrusionOk="0">
                  <a:moveTo>
                    <a:pt x="2389" y="1195"/>
                  </a:moveTo>
                  <a:lnTo>
                    <a:pt x="1194" y="0"/>
                  </a:lnTo>
                  <a:lnTo>
                    <a:pt x="0" y="1195"/>
                  </a:lnTo>
                  <a:lnTo>
                    <a:pt x="1194" y="2389"/>
                  </a:lnTo>
                  <a:lnTo>
                    <a:pt x="2389" y="1195"/>
                  </a:ln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62" name="Google Shape;62;p10"/>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63" name="Google Shape;63;p10"/>
          <p:cNvCxnSpPr/>
          <p:nvPr/>
        </p:nvCxnSpPr>
        <p:spPr>
          <a:xfrm>
            <a:off x="952500" y="1934655"/>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64" name="Google Shape;64;p10"/>
          <p:cNvSpPr txBox="1">
            <a:spLocks noGrp="1"/>
          </p:cNvSpPr>
          <p:nvPr>
            <p:ph type="body" idx="1"/>
          </p:nvPr>
        </p:nvSpPr>
        <p:spPr>
          <a:xfrm>
            <a:off x="952500" y="2818296"/>
            <a:ext cx="2133600" cy="3693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5" name="Google Shape;65;p10"/>
          <p:cNvSpPr txBox="1">
            <a:spLocks noGrp="1"/>
          </p:cNvSpPr>
          <p:nvPr>
            <p:ph type="body" idx="2"/>
          </p:nvPr>
        </p:nvSpPr>
        <p:spPr>
          <a:xfrm>
            <a:off x="952500" y="2209800"/>
            <a:ext cx="2133600" cy="20583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4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66" name="Google Shape;66;p10"/>
          <p:cNvCxnSpPr/>
          <p:nvPr/>
        </p:nvCxnSpPr>
        <p:spPr>
          <a:xfrm>
            <a:off x="3663043"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67" name="Google Shape;67;p10"/>
          <p:cNvSpPr txBox="1">
            <a:spLocks noGrp="1"/>
          </p:cNvSpPr>
          <p:nvPr>
            <p:ph type="body" idx="3"/>
          </p:nvPr>
        </p:nvSpPr>
        <p:spPr>
          <a:xfrm>
            <a:off x="3663042" y="2818296"/>
            <a:ext cx="2128157" cy="3693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8" name="Google Shape;68;p10"/>
          <p:cNvSpPr txBox="1">
            <a:spLocks noGrp="1"/>
          </p:cNvSpPr>
          <p:nvPr>
            <p:ph type="body" idx="4"/>
          </p:nvPr>
        </p:nvSpPr>
        <p:spPr>
          <a:xfrm>
            <a:off x="3663042" y="2209800"/>
            <a:ext cx="2128157" cy="20583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4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69" name="Google Shape;69;p10"/>
          <p:cNvCxnSpPr/>
          <p:nvPr/>
        </p:nvCxnSpPr>
        <p:spPr>
          <a:xfrm>
            <a:off x="952500" y="4248119"/>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70" name="Google Shape;70;p10"/>
          <p:cNvSpPr txBox="1">
            <a:spLocks noGrp="1"/>
          </p:cNvSpPr>
          <p:nvPr>
            <p:ph type="body" idx="5"/>
          </p:nvPr>
        </p:nvSpPr>
        <p:spPr>
          <a:xfrm>
            <a:off x="952500" y="5131299"/>
            <a:ext cx="2133600" cy="3693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1" name="Google Shape;71;p10"/>
          <p:cNvSpPr txBox="1">
            <a:spLocks noGrp="1"/>
          </p:cNvSpPr>
          <p:nvPr>
            <p:ph type="body" idx="6"/>
          </p:nvPr>
        </p:nvSpPr>
        <p:spPr>
          <a:xfrm>
            <a:off x="952500" y="4522803"/>
            <a:ext cx="2133600" cy="20583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4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72" name="Google Shape;72;p10"/>
          <p:cNvCxnSpPr/>
          <p:nvPr/>
        </p:nvCxnSpPr>
        <p:spPr>
          <a:xfrm>
            <a:off x="3663043" y="4252111"/>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73" name="Google Shape;73;p10"/>
          <p:cNvSpPr txBox="1">
            <a:spLocks noGrp="1"/>
          </p:cNvSpPr>
          <p:nvPr>
            <p:ph type="body" idx="7"/>
          </p:nvPr>
        </p:nvSpPr>
        <p:spPr>
          <a:xfrm>
            <a:off x="3663042" y="5131299"/>
            <a:ext cx="2128157" cy="3693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4" name="Google Shape;74;p10"/>
          <p:cNvSpPr txBox="1">
            <a:spLocks noGrp="1"/>
          </p:cNvSpPr>
          <p:nvPr>
            <p:ph type="body" idx="8"/>
          </p:nvPr>
        </p:nvSpPr>
        <p:spPr>
          <a:xfrm>
            <a:off x="3663042" y="4522803"/>
            <a:ext cx="2128157" cy="20583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4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75" name="Google Shape;75;p10"/>
          <p:cNvCxnSpPr/>
          <p:nvPr/>
        </p:nvCxnSpPr>
        <p:spPr>
          <a:xfrm>
            <a:off x="6367055" y="4252111"/>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76" name="Google Shape;76;p10"/>
          <p:cNvSpPr txBox="1">
            <a:spLocks noGrp="1"/>
          </p:cNvSpPr>
          <p:nvPr>
            <p:ph type="body" idx="9"/>
          </p:nvPr>
        </p:nvSpPr>
        <p:spPr>
          <a:xfrm>
            <a:off x="6367054" y="5131299"/>
            <a:ext cx="2129245" cy="3693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7" name="Google Shape;77;p10"/>
          <p:cNvSpPr txBox="1">
            <a:spLocks noGrp="1"/>
          </p:cNvSpPr>
          <p:nvPr>
            <p:ph type="body" idx="13"/>
          </p:nvPr>
        </p:nvSpPr>
        <p:spPr>
          <a:xfrm>
            <a:off x="6367054" y="4522803"/>
            <a:ext cx="2129245" cy="205837"/>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400"/>
              </a:spcBef>
              <a:spcAft>
                <a:spcPts val="0"/>
              </a:spcAft>
              <a:buClr>
                <a:schemeClr val="lt2"/>
              </a:buClr>
              <a:buSzPts val="1800"/>
              <a:buNone/>
              <a:defRPr sz="1800" b="0" i="0">
                <a:solidFill>
                  <a:schemeClr val="lt2"/>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8" name="Google Shape;78;p10"/>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0"/>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0"/>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reak">
  <p:cSld name="Break">
    <p:bg>
      <p:bgPr>
        <a:solidFill>
          <a:schemeClr val="lt1"/>
        </a:solidFill>
        <a:effectLst/>
      </p:bgPr>
    </p:bg>
    <p:spTree>
      <p:nvGrpSpPr>
        <p:cNvPr id="1" name="Shape 81"/>
        <p:cNvGrpSpPr/>
        <p:nvPr/>
      </p:nvGrpSpPr>
      <p:grpSpPr>
        <a:xfrm>
          <a:off x="0" y="0"/>
          <a:ext cx="0" cy="0"/>
          <a:chOff x="0" y="0"/>
          <a:chExt cx="0" cy="0"/>
        </a:xfrm>
      </p:grpSpPr>
      <p:sp>
        <p:nvSpPr>
          <p:cNvPr id="82" name="Google Shape;82;p11"/>
          <p:cNvSpPr>
            <a:spLocks noGrp="1"/>
          </p:cNvSpPr>
          <p:nvPr>
            <p:ph type="pic" idx="2"/>
          </p:nvPr>
        </p:nvSpPr>
        <p:spPr>
          <a:xfrm>
            <a:off x="0" y="0"/>
            <a:ext cx="12191998" cy="6858000"/>
          </a:xfrm>
          <a:prstGeom prst="rect">
            <a:avLst/>
          </a:prstGeom>
          <a:solidFill>
            <a:schemeClr val="accent2"/>
          </a:solidFill>
          <a:ln>
            <a:noFill/>
          </a:ln>
        </p:spPr>
      </p:sp>
      <p:sp>
        <p:nvSpPr>
          <p:cNvPr id="83" name="Google Shape;83;p11"/>
          <p:cNvSpPr txBox="1">
            <a:spLocks noGrp="1"/>
          </p:cNvSpPr>
          <p:nvPr>
            <p:ph type="title"/>
          </p:nvPr>
        </p:nvSpPr>
        <p:spPr>
          <a:xfrm>
            <a:off x="7193943" y="3045437"/>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lt1"/>
              </a:buClr>
              <a:buSzPts val="4100"/>
              <a:buFont typeface="Franklin Gothic"/>
              <a:buNone/>
              <a:defRPr sz="4100" b="1" i="0">
                <a:solidFill>
                  <a:schemeClr val="lt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84" name="Google Shape;84;p11"/>
          <p:cNvCxnSpPr/>
          <p:nvPr/>
        </p:nvCxnSpPr>
        <p:spPr>
          <a:xfrm>
            <a:off x="7154721" y="4003877"/>
            <a:ext cx="2133600" cy="3992"/>
          </a:xfrm>
          <a:prstGeom prst="straightConnector1">
            <a:avLst/>
          </a:prstGeom>
          <a:noFill/>
          <a:ln w="101600" cap="flat" cmpd="sng">
            <a:solidFill>
              <a:schemeClr val="lt2"/>
            </a:solidFill>
            <a:prstDash val="solid"/>
            <a:miter lim="800000"/>
            <a:headEnd type="none" w="sm" len="sm"/>
            <a:tailEnd type="none" w="sm" len="sm"/>
          </a:ln>
        </p:spPr>
      </p:cxnSp>
      <p:grpSp>
        <p:nvGrpSpPr>
          <p:cNvPr id="85" name="Google Shape;85;p11"/>
          <p:cNvGrpSpPr/>
          <p:nvPr/>
        </p:nvGrpSpPr>
        <p:grpSpPr>
          <a:xfrm rot="10800000">
            <a:off x="9509760" y="-3"/>
            <a:ext cx="2682238" cy="2682238"/>
            <a:chOff x="0" y="12289"/>
            <a:chExt cx="3550" cy="3551"/>
          </a:xfrm>
        </p:grpSpPr>
        <p:sp>
          <p:nvSpPr>
            <p:cNvPr id="86" name="Google Shape;86;p11"/>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87" name="Google Shape;87;p11"/>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88" name="Google Shape;88;p11"/>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hart">
  <p:cSld name="Chart">
    <p:bg>
      <p:bgPr>
        <a:solidFill>
          <a:schemeClr val="lt1"/>
        </a:solidFill>
        <a:effectLst/>
      </p:bgPr>
    </p:bg>
    <p:spTree>
      <p:nvGrpSpPr>
        <p:cNvPr id="1" name="Shape 89"/>
        <p:cNvGrpSpPr/>
        <p:nvPr/>
      </p:nvGrpSpPr>
      <p:grpSpPr>
        <a:xfrm>
          <a:off x="0" y="0"/>
          <a:ext cx="0" cy="0"/>
          <a:chOff x="0" y="0"/>
          <a:chExt cx="0" cy="0"/>
        </a:xfrm>
      </p:grpSpPr>
      <p:sp>
        <p:nvSpPr>
          <p:cNvPr id="90" name="Google Shape;90;p12"/>
          <p:cNvSpPr>
            <a:spLocks noGrp="1"/>
          </p:cNvSpPr>
          <p:nvPr>
            <p:ph type="chart" idx="2"/>
          </p:nvPr>
        </p:nvSpPr>
        <p:spPr>
          <a:xfrm>
            <a:off x="952500" y="1939108"/>
            <a:ext cx="10352810" cy="4110702"/>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2800"/>
              <a:buFont typeface="Arial" panose="020B0604020202020204"/>
              <a:buChar char="•"/>
              <a:defRPr sz="2800" b="0" i="0" u="none" strike="noStrike" cap="none">
                <a:solidFill>
                  <a:schemeClr val="lt1"/>
                </a:solidFill>
                <a:latin typeface="Libre Franklin"/>
                <a:ea typeface="Libre Franklin"/>
                <a:cs typeface="Libre Franklin"/>
                <a:sym typeface="Libre Franklin"/>
              </a:defRPr>
            </a:lvl1pPr>
            <a:lvl2pPr marR="0" lvl="1"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Libre Franklin"/>
                <a:ea typeface="Libre Franklin"/>
                <a:cs typeface="Libre Franklin"/>
                <a:sym typeface="Libre Franklin"/>
              </a:defRPr>
            </a:lvl2pPr>
            <a:lvl3pPr marR="0" lvl="2"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Libre Franklin"/>
                <a:ea typeface="Libre Franklin"/>
                <a:cs typeface="Libre Franklin"/>
                <a:sym typeface="Libre Franklin"/>
              </a:defRPr>
            </a:lvl3pPr>
            <a:lvl4pPr marR="0" lvl="3"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Libre Franklin"/>
                <a:ea typeface="Libre Franklin"/>
                <a:cs typeface="Libre Franklin"/>
                <a:sym typeface="Libre Franklin"/>
              </a:defRPr>
            </a:lvl4pPr>
            <a:lvl5pPr marR="0" lvl="4"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Libre Franklin"/>
                <a:ea typeface="Libre Franklin"/>
                <a:cs typeface="Libre Franklin"/>
                <a:sym typeface="Libre Franklin"/>
              </a:defRPr>
            </a:lvl5pPr>
            <a:lvl6pPr marR="0" lvl="5"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Libre Franklin"/>
                <a:ea typeface="Libre Franklin"/>
                <a:cs typeface="Libre Franklin"/>
                <a:sym typeface="Libre Franklin"/>
              </a:defRPr>
            </a:lvl6pPr>
            <a:lvl7pPr marR="0" lvl="6"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Libre Franklin"/>
                <a:ea typeface="Libre Franklin"/>
                <a:cs typeface="Libre Franklin"/>
                <a:sym typeface="Libre Franklin"/>
              </a:defRPr>
            </a:lvl7pPr>
            <a:lvl8pPr marR="0" lvl="7"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Libre Franklin"/>
                <a:ea typeface="Libre Franklin"/>
                <a:cs typeface="Libre Franklin"/>
                <a:sym typeface="Libre Franklin"/>
              </a:defRPr>
            </a:lvl8pPr>
            <a:lvl9pPr marR="0" lvl="8"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Libre Franklin"/>
                <a:ea typeface="Libre Franklin"/>
                <a:cs typeface="Libre Franklin"/>
                <a:sym typeface="Libre Franklin"/>
              </a:defRPr>
            </a:lvl9pPr>
          </a:lstStyle>
          <a:p>
            <a:endParaRPr/>
          </a:p>
        </p:txBody>
      </p:sp>
      <p:sp>
        <p:nvSpPr>
          <p:cNvPr id="91" name="Google Shape;91;p12"/>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solidFill>
                  <a:schemeClr val="dk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2"/>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2"/>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2"/>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p:cSld name="Table">
    <p:bg>
      <p:bgPr>
        <a:solidFill>
          <a:schemeClr val="lt1"/>
        </a:solidFill>
        <a:effectLst/>
      </p:bgPr>
    </p:bg>
    <p:spTree>
      <p:nvGrpSpPr>
        <p:cNvPr id="1" name="Shape 95"/>
        <p:cNvGrpSpPr/>
        <p:nvPr/>
      </p:nvGrpSpPr>
      <p:grpSpPr>
        <a:xfrm>
          <a:off x="0" y="0"/>
          <a:ext cx="0" cy="0"/>
          <a:chOff x="0" y="0"/>
          <a:chExt cx="0" cy="0"/>
        </a:xfrm>
      </p:grpSpPr>
      <p:sp>
        <p:nvSpPr>
          <p:cNvPr id="96" name="Google Shape;96;p13"/>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solidFill>
                  <a:schemeClr val="dk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3"/>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13"/>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13"/>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eam">
  <p:cSld name="Team">
    <p:bg>
      <p:bgPr>
        <a:solidFill>
          <a:schemeClr val="lt1"/>
        </a:solidFill>
        <a:effectLst/>
      </p:bgPr>
    </p:bg>
    <p:spTree>
      <p:nvGrpSpPr>
        <p:cNvPr id="1" name="Shape 113"/>
        <p:cNvGrpSpPr/>
        <p:nvPr/>
      </p:nvGrpSpPr>
      <p:grpSpPr>
        <a:xfrm>
          <a:off x="0" y="0"/>
          <a:ext cx="0" cy="0"/>
          <a:chOff x="0" y="0"/>
          <a:chExt cx="0" cy="0"/>
        </a:xfrm>
      </p:grpSpPr>
      <p:grpSp>
        <p:nvGrpSpPr>
          <p:cNvPr id="114" name="Google Shape;114;p15"/>
          <p:cNvGrpSpPr/>
          <p:nvPr/>
        </p:nvGrpSpPr>
        <p:grpSpPr>
          <a:xfrm rot="5400000" flipH="1">
            <a:off x="0" y="3900132"/>
            <a:ext cx="2959226" cy="2959226"/>
            <a:chOff x="0" y="12289"/>
            <a:chExt cx="3550" cy="3551"/>
          </a:xfrm>
        </p:grpSpPr>
        <p:sp>
          <p:nvSpPr>
            <p:cNvPr id="115" name="Google Shape;115;p15"/>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16" name="Google Shape;116;p15"/>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17" name="Google Shape;117;p15"/>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118" name="Google Shape;118;p15"/>
          <p:cNvSpPr>
            <a:spLocks noGrp="1"/>
          </p:cNvSpPr>
          <p:nvPr>
            <p:ph type="pic" idx="2"/>
          </p:nvPr>
        </p:nvSpPr>
        <p:spPr>
          <a:xfrm>
            <a:off x="954268" y="2572883"/>
            <a:ext cx="2118245" cy="2037217"/>
          </a:xfrm>
          <a:prstGeom prst="rect">
            <a:avLst/>
          </a:prstGeom>
          <a:noFill/>
          <a:ln>
            <a:noFill/>
          </a:ln>
        </p:spPr>
      </p:sp>
      <p:sp>
        <p:nvSpPr>
          <p:cNvPr id="119" name="Google Shape;119;p15"/>
          <p:cNvSpPr txBox="1">
            <a:spLocks noGrp="1"/>
          </p:cNvSpPr>
          <p:nvPr>
            <p:ph type="title"/>
          </p:nvPr>
        </p:nvSpPr>
        <p:spPr>
          <a:xfrm>
            <a:off x="964022" y="879063"/>
            <a:ext cx="75322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solidFill>
                  <a:schemeClr val="dk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20" name="Google Shape;120;p15"/>
          <p:cNvCxnSpPr/>
          <p:nvPr/>
        </p:nvCxnSpPr>
        <p:spPr>
          <a:xfrm>
            <a:off x="952500" y="1939108"/>
            <a:ext cx="2133600" cy="0"/>
          </a:xfrm>
          <a:prstGeom prst="straightConnector1">
            <a:avLst/>
          </a:prstGeom>
          <a:noFill/>
          <a:ln w="101600" cap="flat" cmpd="sng">
            <a:solidFill>
              <a:schemeClr val="lt1"/>
            </a:solidFill>
            <a:prstDash val="solid"/>
            <a:miter lim="800000"/>
            <a:headEnd type="none" w="sm" len="sm"/>
            <a:tailEnd type="none" w="sm" len="sm"/>
          </a:ln>
        </p:spPr>
      </p:cxnSp>
      <p:sp>
        <p:nvSpPr>
          <p:cNvPr id="121" name="Google Shape;121;p15"/>
          <p:cNvSpPr>
            <a:spLocks noGrp="1"/>
          </p:cNvSpPr>
          <p:nvPr>
            <p:ph type="pic" idx="3"/>
          </p:nvPr>
        </p:nvSpPr>
        <p:spPr>
          <a:xfrm>
            <a:off x="3658280" y="2572883"/>
            <a:ext cx="2118245" cy="2037217"/>
          </a:xfrm>
          <a:prstGeom prst="rect">
            <a:avLst/>
          </a:prstGeom>
          <a:noFill/>
          <a:ln>
            <a:noFill/>
          </a:ln>
        </p:spPr>
      </p:sp>
      <p:sp>
        <p:nvSpPr>
          <p:cNvPr id="122" name="Google Shape;122;p15"/>
          <p:cNvSpPr txBox="1">
            <a:spLocks noGrp="1"/>
          </p:cNvSpPr>
          <p:nvPr>
            <p:ph type="body" idx="1"/>
          </p:nvPr>
        </p:nvSpPr>
        <p:spPr>
          <a:xfrm>
            <a:off x="952500" y="5393169"/>
            <a:ext cx="2133600"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3" name="Google Shape;123;p15"/>
          <p:cNvSpPr txBox="1">
            <a:spLocks noGrp="1"/>
          </p:cNvSpPr>
          <p:nvPr>
            <p:ph type="body" idx="4"/>
          </p:nvPr>
        </p:nvSpPr>
        <p:spPr>
          <a:xfrm>
            <a:off x="952500" y="4986745"/>
            <a:ext cx="2133600"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4" name="Google Shape;124;p15"/>
          <p:cNvSpPr txBox="1">
            <a:spLocks noGrp="1"/>
          </p:cNvSpPr>
          <p:nvPr>
            <p:ph type="body" idx="5"/>
          </p:nvPr>
        </p:nvSpPr>
        <p:spPr>
          <a:xfrm>
            <a:off x="3663042" y="5393169"/>
            <a:ext cx="2128157"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5" name="Google Shape;125;p15"/>
          <p:cNvSpPr txBox="1">
            <a:spLocks noGrp="1"/>
          </p:cNvSpPr>
          <p:nvPr>
            <p:ph type="body" idx="6"/>
          </p:nvPr>
        </p:nvSpPr>
        <p:spPr>
          <a:xfrm>
            <a:off x="3663042" y="4986745"/>
            <a:ext cx="2128157"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6" name="Google Shape;126;p15"/>
          <p:cNvSpPr txBox="1">
            <a:spLocks noGrp="1"/>
          </p:cNvSpPr>
          <p:nvPr>
            <p:ph type="body" idx="7"/>
          </p:nvPr>
        </p:nvSpPr>
        <p:spPr>
          <a:xfrm>
            <a:off x="6367054" y="5393169"/>
            <a:ext cx="2129245"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7" name="Google Shape;127;p15"/>
          <p:cNvSpPr txBox="1">
            <a:spLocks noGrp="1"/>
          </p:cNvSpPr>
          <p:nvPr>
            <p:ph type="body" idx="8"/>
          </p:nvPr>
        </p:nvSpPr>
        <p:spPr>
          <a:xfrm>
            <a:off x="6367054" y="4986745"/>
            <a:ext cx="2129245"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8" name="Google Shape;128;p15"/>
          <p:cNvSpPr txBox="1">
            <a:spLocks noGrp="1"/>
          </p:cNvSpPr>
          <p:nvPr>
            <p:ph type="body" idx="9"/>
          </p:nvPr>
        </p:nvSpPr>
        <p:spPr>
          <a:xfrm>
            <a:off x="9110254" y="5393169"/>
            <a:ext cx="2129245"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9" name="Google Shape;129;p15"/>
          <p:cNvSpPr txBox="1">
            <a:spLocks noGrp="1"/>
          </p:cNvSpPr>
          <p:nvPr>
            <p:ph type="body" idx="13"/>
          </p:nvPr>
        </p:nvSpPr>
        <p:spPr>
          <a:xfrm>
            <a:off x="9110254" y="4986745"/>
            <a:ext cx="2129245"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grpSp>
        <p:nvGrpSpPr>
          <p:cNvPr id="130" name="Google Shape;130;p15"/>
          <p:cNvGrpSpPr/>
          <p:nvPr/>
        </p:nvGrpSpPr>
        <p:grpSpPr>
          <a:xfrm>
            <a:off x="6362700" y="0"/>
            <a:ext cx="5829298" cy="3235602"/>
            <a:chOff x="5612972" y="1"/>
            <a:chExt cx="6615961" cy="3672246"/>
          </a:xfrm>
        </p:grpSpPr>
        <p:sp>
          <p:nvSpPr>
            <p:cNvPr id="131" name="Google Shape;131;p15"/>
            <p:cNvSpPr/>
            <p:nvPr/>
          </p:nvSpPr>
          <p:spPr>
            <a:xfrm>
              <a:off x="5612972" y="1"/>
              <a:ext cx="4408998" cy="3672246"/>
            </a:xfrm>
            <a:custGeom>
              <a:avLst/>
              <a:gdLst/>
              <a:ahLst/>
              <a:cxnLst/>
              <a:rect l="l" t="t" r="r" b="b"/>
              <a:pathLst>
                <a:path w="3578" h="2980" extrusionOk="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32" name="Google Shape;132;p15"/>
            <p:cNvSpPr/>
            <p:nvPr/>
          </p:nvSpPr>
          <p:spPr>
            <a:xfrm>
              <a:off x="6341233" y="1463970"/>
              <a:ext cx="2208196" cy="2208277"/>
            </a:xfrm>
            <a:custGeom>
              <a:avLst/>
              <a:gdLst/>
              <a:ahLst/>
              <a:cxnLst/>
              <a:rect l="l" t="t" r="r" b="b"/>
              <a:pathLst>
                <a:path w="1792" h="1792" extrusionOk="0">
                  <a:moveTo>
                    <a:pt x="597" y="0"/>
                  </a:moveTo>
                  <a:lnTo>
                    <a:pt x="0" y="598"/>
                  </a:lnTo>
                  <a:lnTo>
                    <a:pt x="1195" y="1792"/>
                  </a:lnTo>
                  <a:lnTo>
                    <a:pt x="1792" y="1195"/>
                  </a:lnTo>
                  <a:lnTo>
                    <a:pt x="597"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33" name="Google Shape;133;p15"/>
            <p:cNvSpPr/>
            <p:nvPr/>
          </p:nvSpPr>
          <p:spPr>
            <a:xfrm>
              <a:off x="8555590" y="1"/>
              <a:ext cx="1457754" cy="729520"/>
            </a:xfrm>
            <a:custGeom>
              <a:avLst/>
              <a:gdLst/>
              <a:ahLst/>
              <a:cxnLst/>
              <a:rect l="l" t="t" r="r" b="b"/>
              <a:pathLst>
                <a:path w="1183" h="592" extrusionOk="0">
                  <a:moveTo>
                    <a:pt x="1183" y="0"/>
                  </a:moveTo>
                  <a:lnTo>
                    <a:pt x="0" y="0"/>
                  </a:lnTo>
                  <a:lnTo>
                    <a:pt x="591" y="591"/>
                  </a:lnTo>
                  <a:lnTo>
                    <a:pt x="1183"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34" name="Google Shape;134;p15"/>
            <p:cNvSpPr/>
            <p:nvPr/>
          </p:nvSpPr>
          <p:spPr>
            <a:xfrm>
              <a:off x="7076887" y="728289"/>
              <a:ext cx="2208196" cy="2208277"/>
            </a:xfrm>
            <a:custGeom>
              <a:avLst/>
              <a:gdLst/>
              <a:ahLst/>
              <a:cxnLst/>
              <a:rect l="l" t="t" r="r" b="b"/>
              <a:pathLst>
                <a:path w="1792" h="1792" extrusionOk="0">
                  <a:moveTo>
                    <a:pt x="598" y="0"/>
                  </a:moveTo>
                  <a:lnTo>
                    <a:pt x="0" y="597"/>
                  </a:lnTo>
                  <a:lnTo>
                    <a:pt x="1195" y="1792"/>
                  </a:lnTo>
                  <a:lnTo>
                    <a:pt x="1792" y="1195"/>
                  </a:lnTo>
                  <a:lnTo>
                    <a:pt x="598"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35" name="Google Shape;135;p15"/>
            <p:cNvSpPr/>
            <p:nvPr/>
          </p:nvSpPr>
          <p:spPr>
            <a:xfrm>
              <a:off x="9285083" y="728289"/>
              <a:ext cx="2943850" cy="2943958"/>
            </a:xfrm>
            <a:custGeom>
              <a:avLst/>
              <a:gdLst/>
              <a:ahLst/>
              <a:cxnLst/>
              <a:rect l="l" t="t" r="r" b="b"/>
              <a:pathLst>
                <a:path w="2389" h="2389" extrusionOk="0">
                  <a:moveTo>
                    <a:pt x="2389" y="1195"/>
                  </a:moveTo>
                  <a:lnTo>
                    <a:pt x="1194" y="0"/>
                  </a:lnTo>
                  <a:lnTo>
                    <a:pt x="0" y="1195"/>
                  </a:lnTo>
                  <a:lnTo>
                    <a:pt x="1194" y="2389"/>
                  </a:lnTo>
                  <a:lnTo>
                    <a:pt x="2389" y="1195"/>
                  </a:ln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Libre Franklin"/>
                <a:ea typeface="Libre Franklin"/>
                <a:cs typeface="Libre Franklin"/>
                <a:sym typeface="Libre Franklin"/>
              </a:endParaRPr>
            </a:p>
          </p:txBody>
        </p:sp>
      </p:grpSp>
      <p:sp>
        <p:nvSpPr>
          <p:cNvPr id="136" name="Google Shape;136;p15"/>
          <p:cNvSpPr>
            <a:spLocks noGrp="1"/>
          </p:cNvSpPr>
          <p:nvPr>
            <p:ph type="pic" idx="14"/>
          </p:nvPr>
        </p:nvSpPr>
        <p:spPr>
          <a:xfrm>
            <a:off x="6362292" y="2572883"/>
            <a:ext cx="2118245" cy="2037217"/>
          </a:xfrm>
          <a:prstGeom prst="rect">
            <a:avLst/>
          </a:prstGeom>
          <a:noFill/>
          <a:ln>
            <a:noFill/>
          </a:ln>
        </p:spPr>
      </p:sp>
      <p:sp>
        <p:nvSpPr>
          <p:cNvPr id="137" name="Google Shape;137;p15"/>
          <p:cNvSpPr>
            <a:spLocks noGrp="1"/>
          </p:cNvSpPr>
          <p:nvPr>
            <p:ph type="pic" idx="15"/>
          </p:nvPr>
        </p:nvSpPr>
        <p:spPr>
          <a:xfrm>
            <a:off x="9112023" y="2572883"/>
            <a:ext cx="2118245" cy="2037217"/>
          </a:xfrm>
          <a:prstGeom prst="rect">
            <a:avLst/>
          </a:prstGeom>
          <a:noFill/>
          <a:ln>
            <a:noFill/>
          </a:ln>
        </p:spPr>
      </p:sp>
      <p:sp>
        <p:nvSpPr>
          <p:cNvPr id="138" name="Google Shape;138;p15"/>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15"/>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15"/>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meline ">
  <p:cSld name="Timeline ">
    <p:bg>
      <p:bgPr>
        <a:solidFill>
          <a:schemeClr val="lt1"/>
        </a:solidFill>
        <a:effectLst/>
      </p:bgPr>
    </p:bg>
    <p:spTree>
      <p:nvGrpSpPr>
        <p:cNvPr id="1" name="Shape 141"/>
        <p:cNvGrpSpPr/>
        <p:nvPr/>
      </p:nvGrpSpPr>
      <p:grpSpPr>
        <a:xfrm>
          <a:off x="0" y="0"/>
          <a:ext cx="0" cy="0"/>
          <a:chOff x="0" y="0"/>
          <a:chExt cx="0" cy="0"/>
        </a:xfrm>
      </p:grpSpPr>
      <p:cxnSp>
        <p:nvCxnSpPr>
          <p:cNvPr id="142" name="Google Shape;142;p16"/>
          <p:cNvCxnSpPr/>
          <p:nvPr/>
        </p:nvCxnSpPr>
        <p:spPr>
          <a:xfrm flipH="1">
            <a:off x="1045959" y="2213783"/>
            <a:ext cx="2136" cy="1828800"/>
          </a:xfrm>
          <a:prstGeom prst="straightConnector1">
            <a:avLst/>
          </a:prstGeom>
          <a:noFill/>
          <a:ln w="165100" cap="flat" cmpd="sng">
            <a:solidFill>
              <a:schemeClr val="accent6"/>
            </a:solidFill>
            <a:prstDash val="solid"/>
            <a:miter lim="800000"/>
            <a:headEnd type="none" w="sm" len="sm"/>
            <a:tailEnd type="none" w="sm" len="sm"/>
          </a:ln>
        </p:spPr>
      </p:cxnSp>
      <p:cxnSp>
        <p:nvCxnSpPr>
          <p:cNvPr id="143" name="Google Shape;143;p16"/>
          <p:cNvCxnSpPr/>
          <p:nvPr/>
        </p:nvCxnSpPr>
        <p:spPr>
          <a:xfrm flipH="1">
            <a:off x="6180493" y="2213783"/>
            <a:ext cx="11102" cy="1828800"/>
          </a:xfrm>
          <a:prstGeom prst="straightConnector1">
            <a:avLst/>
          </a:prstGeom>
          <a:noFill/>
          <a:ln w="165100" cap="flat" cmpd="sng">
            <a:solidFill>
              <a:schemeClr val="accent6"/>
            </a:solidFill>
            <a:prstDash val="solid"/>
            <a:miter lim="800000"/>
            <a:headEnd type="none" w="sm" len="sm"/>
            <a:tailEnd type="none" w="sm" len="sm"/>
          </a:ln>
        </p:spPr>
      </p:cxnSp>
      <p:cxnSp>
        <p:nvCxnSpPr>
          <p:cNvPr id="144" name="Google Shape;144;p16"/>
          <p:cNvCxnSpPr/>
          <p:nvPr/>
        </p:nvCxnSpPr>
        <p:spPr>
          <a:xfrm flipH="1">
            <a:off x="8745623" y="3904712"/>
            <a:ext cx="2136" cy="1828800"/>
          </a:xfrm>
          <a:prstGeom prst="straightConnector1">
            <a:avLst/>
          </a:prstGeom>
          <a:noFill/>
          <a:ln w="165100" cap="flat" cmpd="sng">
            <a:solidFill>
              <a:schemeClr val="accent6"/>
            </a:solidFill>
            <a:prstDash val="solid"/>
            <a:miter lim="800000"/>
            <a:headEnd type="none" w="sm" len="sm"/>
            <a:tailEnd type="none" w="sm" len="sm"/>
          </a:ln>
        </p:spPr>
      </p:cxnSp>
      <p:cxnSp>
        <p:nvCxnSpPr>
          <p:cNvPr id="145" name="Google Shape;145;p16"/>
          <p:cNvCxnSpPr/>
          <p:nvPr/>
        </p:nvCxnSpPr>
        <p:spPr>
          <a:xfrm flipH="1">
            <a:off x="3611089" y="3895941"/>
            <a:ext cx="2136" cy="1828800"/>
          </a:xfrm>
          <a:prstGeom prst="straightConnector1">
            <a:avLst/>
          </a:prstGeom>
          <a:noFill/>
          <a:ln w="165100" cap="flat" cmpd="sng">
            <a:solidFill>
              <a:schemeClr val="accent6"/>
            </a:solidFill>
            <a:prstDash val="solid"/>
            <a:miter lim="800000"/>
            <a:headEnd type="none" w="sm" len="sm"/>
            <a:tailEnd type="none" w="sm" len="sm"/>
          </a:ln>
        </p:spPr>
      </p:cxnSp>
      <p:sp>
        <p:nvSpPr>
          <p:cNvPr id="146" name="Google Shape;146;p16"/>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solidFill>
                  <a:schemeClr val="dk1"/>
                </a:solidFill>
                <a:latin typeface="Franklin Gothic"/>
                <a:ea typeface="Franklin Gothic"/>
                <a:cs typeface="Franklin Gothic"/>
                <a:sym typeface="Franklin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16"/>
          <p:cNvSpPr txBox="1">
            <a:spLocks noGrp="1"/>
          </p:cNvSpPr>
          <p:nvPr>
            <p:ph type="body" idx="1"/>
          </p:nvPr>
        </p:nvSpPr>
        <p:spPr>
          <a:xfrm>
            <a:off x="1296955" y="2934856"/>
            <a:ext cx="2133600"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48" name="Google Shape;148;p16"/>
          <p:cNvSpPr txBox="1">
            <a:spLocks noGrp="1"/>
          </p:cNvSpPr>
          <p:nvPr>
            <p:ph type="body" idx="2"/>
          </p:nvPr>
        </p:nvSpPr>
        <p:spPr>
          <a:xfrm>
            <a:off x="1296955" y="2568686"/>
            <a:ext cx="2133600"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49" name="Google Shape;149;p16"/>
          <p:cNvSpPr txBox="1">
            <a:spLocks noGrp="1"/>
          </p:cNvSpPr>
          <p:nvPr>
            <p:ph type="body" idx="3"/>
          </p:nvPr>
        </p:nvSpPr>
        <p:spPr>
          <a:xfrm>
            <a:off x="3897799" y="5087328"/>
            <a:ext cx="2133600"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50" name="Google Shape;150;p16"/>
          <p:cNvSpPr txBox="1">
            <a:spLocks noGrp="1"/>
          </p:cNvSpPr>
          <p:nvPr>
            <p:ph type="body" idx="4"/>
          </p:nvPr>
        </p:nvSpPr>
        <p:spPr>
          <a:xfrm>
            <a:off x="3897799" y="4701908"/>
            <a:ext cx="2133600"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51" name="Google Shape;151;p16"/>
          <p:cNvSpPr txBox="1">
            <a:spLocks noGrp="1"/>
          </p:cNvSpPr>
          <p:nvPr>
            <p:ph type="body" idx="5"/>
          </p:nvPr>
        </p:nvSpPr>
        <p:spPr>
          <a:xfrm>
            <a:off x="9001711" y="5087328"/>
            <a:ext cx="2133600"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52" name="Google Shape;152;p16"/>
          <p:cNvSpPr txBox="1">
            <a:spLocks noGrp="1"/>
          </p:cNvSpPr>
          <p:nvPr>
            <p:ph type="body" idx="6"/>
          </p:nvPr>
        </p:nvSpPr>
        <p:spPr>
          <a:xfrm>
            <a:off x="9001711" y="4701908"/>
            <a:ext cx="2133600"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53" name="Google Shape;153;p16"/>
          <p:cNvSpPr txBox="1">
            <a:spLocks noGrp="1"/>
          </p:cNvSpPr>
          <p:nvPr>
            <p:ph type="body" idx="7"/>
          </p:nvPr>
        </p:nvSpPr>
        <p:spPr>
          <a:xfrm>
            <a:off x="6438143" y="2934856"/>
            <a:ext cx="2133600" cy="369332"/>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dk1"/>
              </a:buClr>
              <a:buSzPts val="1400"/>
              <a:buNone/>
              <a:defRPr sz="14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54" name="Google Shape;154;p16"/>
          <p:cNvSpPr txBox="1">
            <a:spLocks noGrp="1"/>
          </p:cNvSpPr>
          <p:nvPr>
            <p:ph type="body" idx="8"/>
          </p:nvPr>
        </p:nvSpPr>
        <p:spPr>
          <a:xfrm>
            <a:off x="6438143" y="2568686"/>
            <a:ext cx="2133600" cy="2058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400"/>
              </a:spcBef>
              <a:spcAft>
                <a:spcPts val="0"/>
              </a:spcAft>
              <a:buClr>
                <a:schemeClr val="dk1"/>
              </a:buClr>
              <a:buSzPts val="1800"/>
              <a:buNone/>
              <a:defRPr sz="1800" b="0" i="0">
                <a:solidFill>
                  <a:schemeClr val="dk1"/>
                </a:solidFill>
                <a:latin typeface="Franklin Gothic"/>
                <a:ea typeface="Franklin Gothic"/>
                <a:cs typeface="Franklin Gothic"/>
                <a:sym typeface="Franklin Gothic"/>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155" name="Google Shape;155;p16"/>
          <p:cNvCxnSpPr/>
          <p:nvPr/>
        </p:nvCxnSpPr>
        <p:spPr>
          <a:xfrm>
            <a:off x="967689" y="3968780"/>
            <a:ext cx="10275477" cy="0"/>
          </a:xfrm>
          <a:prstGeom prst="straightConnector1">
            <a:avLst/>
          </a:prstGeom>
          <a:noFill/>
          <a:ln w="165100" cap="flat" cmpd="sng">
            <a:solidFill>
              <a:schemeClr val="accent3"/>
            </a:solidFill>
            <a:prstDash val="solid"/>
            <a:miter lim="800000"/>
            <a:headEnd type="none" w="sm" len="sm"/>
            <a:tailEnd type="none" w="sm" len="sm"/>
          </a:ln>
        </p:spPr>
      </p:cxnSp>
      <p:sp>
        <p:nvSpPr>
          <p:cNvPr id="156" name="Google Shape;156;p16"/>
          <p:cNvSpPr/>
          <p:nvPr/>
        </p:nvSpPr>
        <p:spPr>
          <a:xfrm>
            <a:off x="964323" y="3883241"/>
            <a:ext cx="163271" cy="163271"/>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57" name="Google Shape;157;p16"/>
          <p:cNvSpPr/>
          <p:nvPr/>
        </p:nvSpPr>
        <p:spPr>
          <a:xfrm>
            <a:off x="3531590" y="3892012"/>
            <a:ext cx="163271" cy="163271"/>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58" name="Google Shape;158;p16"/>
          <p:cNvSpPr/>
          <p:nvPr/>
        </p:nvSpPr>
        <p:spPr>
          <a:xfrm>
            <a:off x="6098857" y="3883241"/>
            <a:ext cx="163271" cy="163271"/>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59" name="Google Shape;159;p16"/>
          <p:cNvSpPr/>
          <p:nvPr/>
        </p:nvSpPr>
        <p:spPr>
          <a:xfrm>
            <a:off x="8666124" y="3892012"/>
            <a:ext cx="163271" cy="163271"/>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Libre Franklin"/>
              <a:ea typeface="Libre Franklin"/>
              <a:cs typeface="Libre Franklin"/>
              <a:sym typeface="Libre Franklin"/>
            </a:endParaRPr>
          </a:p>
        </p:txBody>
      </p:sp>
      <p:sp>
        <p:nvSpPr>
          <p:cNvPr id="160" name="Google Shape;160;p16"/>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16"/>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16"/>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latin typeface="Libre Franklin"/>
              <a:ea typeface="Libre Franklin"/>
              <a:cs typeface="Libre Franklin"/>
              <a:sym typeface="Libre Franklin"/>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
          <p:cNvSpPr txBox="1">
            <a:spLocks noGrp="1"/>
          </p:cNvSpPr>
          <p:nvPr>
            <p:ph type="body" idx="1"/>
          </p:nvPr>
        </p:nvSpPr>
        <p:spPr>
          <a:xfrm>
            <a:off x="971550" y="1825625"/>
            <a:ext cx="1038225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Libre Franklin"/>
                <a:ea typeface="Libre Franklin"/>
                <a:cs typeface="Libre Franklin"/>
                <a:sym typeface="Libre Franklin"/>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Libre Franklin"/>
                <a:ea typeface="Libre Franklin"/>
                <a:cs typeface="Libre Franklin"/>
                <a:sym typeface="Libre Franklin"/>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Libre Franklin"/>
                <a:ea typeface="Libre Franklin"/>
                <a:cs typeface="Libre Franklin"/>
                <a:sym typeface="Libre Franklin"/>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Libre Franklin"/>
                <a:ea typeface="Libre Franklin"/>
                <a:cs typeface="Libre Franklin"/>
                <a:sym typeface="Libre Franklin"/>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Libre Franklin"/>
                <a:ea typeface="Libre Franklin"/>
                <a:cs typeface="Libre Franklin"/>
                <a:sym typeface="Libre Franklin"/>
              </a:defRPr>
            </a:lvl5pPr>
            <a:lvl6pPr marL="2743200" marR="0" lvl="5" indent="-342900"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Libre Franklin"/>
                <a:ea typeface="Libre Franklin"/>
                <a:cs typeface="Libre Franklin"/>
                <a:sym typeface="Libre Franklin"/>
              </a:defRPr>
            </a:lvl6pPr>
            <a:lvl7pPr marL="3200400" marR="0" lvl="6" indent="-342900"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Libre Franklin"/>
                <a:ea typeface="Libre Franklin"/>
                <a:cs typeface="Libre Franklin"/>
                <a:sym typeface="Libre Franklin"/>
              </a:defRPr>
            </a:lvl7pPr>
            <a:lvl8pPr marL="3657600" marR="0" lvl="7" indent="-342900"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Libre Franklin"/>
                <a:ea typeface="Libre Franklin"/>
                <a:cs typeface="Libre Franklin"/>
                <a:sym typeface="Libre Franklin"/>
              </a:defRPr>
            </a:lvl8pPr>
            <a:lvl9pPr marL="4114800" marR="0" lvl="8" indent="-342900" algn="l" rtl="0">
              <a:lnSpc>
                <a:spcPct val="90000"/>
              </a:lnSpc>
              <a:spcBef>
                <a:spcPts val="500"/>
              </a:spcBef>
              <a:spcAft>
                <a:spcPts val="0"/>
              </a:spcAft>
              <a:buClr>
                <a:schemeClr val="lt1"/>
              </a:buClr>
              <a:buSzPts val="1800"/>
              <a:buFont typeface="Arial" panose="020B0604020202020204"/>
              <a:buChar char="•"/>
              <a:defRPr sz="1800" b="0" i="0" u="none" strike="noStrike" cap="none">
                <a:solidFill>
                  <a:schemeClr val="lt1"/>
                </a:solidFill>
                <a:latin typeface="Libre Franklin"/>
                <a:ea typeface="Libre Franklin"/>
                <a:cs typeface="Libre Franklin"/>
                <a:sym typeface="Libre Franklin"/>
              </a:defRPr>
            </a:lvl9pPr>
          </a:lstStyle>
          <a:p>
            <a:endParaRPr/>
          </a:p>
        </p:txBody>
      </p:sp>
      <p:sp>
        <p:nvSpPr>
          <p:cNvPr id="11" name="Google Shape;11;p6"/>
          <p:cNvSpPr txBox="1">
            <a:spLocks noGrp="1"/>
          </p:cNvSpPr>
          <p:nvPr>
            <p:ph type="title"/>
          </p:nvPr>
        </p:nvSpPr>
        <p:spPr>
          <a:xfrm>
            <a:off x="952500" y="365125"/>
            <a:ext cx="104013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Franklin Gothic"/>
              <a:buNone/>
              <a:defRPr sz="4400" b="1" i="0" u="none" strike="noStrike" cap="none">
                <a:solidFill>
                  <a:schemeClr val="dk1"/>
                </a:solidFill>
                <a:latin typeface="Franklin Gothic"/>
                <a:ea typeface="Franklin Gothic"/>
                <a:cs typeface="Franklin Gothic"/>
                <a:sym typeface="Franklin Gothic"/>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12" name="Google Shape;12;p6"/>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1100" b="0" i="0" u="none" strike="noStrike" cap="none">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9pPr>
          </a:lstStyle>
          <a:p>
            <a:endParaRPr/>
          </a:p>
        </p:txBody>
      </p:sp>
      <p:sp>
        <p:nvSpPr>
          <p:cNvPr id="13" name="Google Shape;13;p6"/>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SzPts val="1400"/>
              <a:buNone/>
              <a:defRPr sz="1100" b="0" i="0" u="none" strike="noStrike" cap="none">
                <a:solidFill>
                  <a:schemeClr val="dk1"/>
                </a:solidFill>
                <a:latin typeface="Franklin Gothic"/>
                <a:ea typeface="Franklin Gothic"/>
                <a:cs typeface="Franklin Gothic"/>
                <a:sym typeface="Franklin Gothic"/>
              </a:defRPr>
            </a:lvl1pPr>
            <a:lvl2pPr marR="0" lvl="1"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9pPr>
          </a:lstStyle>
          <a:p>
            <a:endParaRPr/>
          </a:p>
        </p:txBody>
      </p:sp>
      <p:sp>
        <p:nvSpPr>
          <p:cNvPr id="14" name="Google Shape;14;p6"/>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marR="0" lvl="0" indent="0" algn="l" rtl="0">
              <a:spcBef>
                <a:spcPts val="0"/>
              </a:spcBef>
              <a:buNone/>
              <a:defRPr sz="1100" b="0" i="0" u="none" strike="noStrike" cap="none">
                <a:solidFill>
                  <a:schemeClr val="dk1"/>
                </a:solidFill>
                <a:latin typeface="Libre Franklin"/>
                <a:ea typeface="Libre Franklin"/>
                <a:cs typeface="Libre Franklin"/>
                <a:sym typeface="Libre Franklin"/>
              </a:defRPr>
            </a:lvl1pPr>
            <a:lvl2pPr marL="0" marR="0" lvl="1" indent="0" algn="l" rtl="0">
              <a:spcBef>
                <a:spcPts val="0"/>
              </a:spcBef>
              <a:buNone/>
              <a:defRPr sz="1100" b="0" i="0" u="none" strike="noStrike" cap="none">
                <a:solidFill>
                  <a:schemeClr val="dk1"/>
                </a:solidFill>
                <a:latin typeface="Libre Franklin"/>
                <a:ea typeface="Libre Franklin"/>
                <a:cs typeface="Libre Franklin"/>
                <a:sym typeface="Libre Franklin"/>
              </a:defRPr>
            </a:lvl2pPr>
            <a:lvl3pPr marL="0" marR="0" lvl="2" indent="0" algn="l" rtl="0">
              <a:spcBef>
                <a:spcPts val="0"/>
              </a:spcBef>
              <a:buNone/>
              <a:defRPr sz="1100" b="0" i="0" u="none" strike="noStrike" cap="none">
                <a:solidFill>
                  <a:schemeClr val="dk1"/>
                </a:solidFill>
                <a:latin typeface="Libre Franklin"/>
                <a:ea typeface="Libre Franklin"/>
                <a:cs typeface="Libre Franklin"/>
                <a:sym typeface="Libre Franklin"/>
              </a:defRPr>
            </a:lvl3pPr>
            <a:lvl4pPr marL="0" marR="0" lvl="3" indent="0" algn="l" rtl="0">
              <a:spcBef>
                <a:spcPts val="0"/>
              </a:spcBef>
              <a:buNone/>
              <a:defRPr sz="1100" b="0" i="0" u="none" strike="noStrike" cap="none">
                <a:solidFill>
                  <a:schemeClr val="dk1"/>
                </a:solidFill>
                <a:latin typeface="Libre Franklin"/>
                <a:ea typeface="Libre Franklin"/>
                <a:cs typeface="Libre Franklin"/>
                <a:sym typeface="Libre Franklin"/>
              </a:defRPr>
            </a:lvl4pPr>
            <a:lvl5pPr marL="0" marR="0" lvl="4" indent="0" algn="l" rtl="0">
              <a:spcBef>
                <a:spcPts val="0"/>
              </a:spcBef>
              <a:buNone/>
              <a:defRPr sz="1100" b="0" i="0" u="none" strike="noStrike" cap="none">
                <a:solidFill>
                  <a:schemeClr val="dk1"/>
                </a:solidFill>
                <a:latin typeface="Libre Franklin"/>
                <a:ea typeface="Libre Franklin"/>
                <a:cs typeface="Libre Franklin"/>
                <a:sym typeface="Libre Franklin"/>
              </a:defRPr>
            </a:lvl5pPr>
            <a:lvl6pPr marL="0" marR="0" lvl="5" indent="0" algn="l" rtl="0">
              <a:spcBef>
                <a:spcPts val="0"/>
              </a:spcBef>
              <a:buNone/>
              <a:defRPr sz="1100" b="0" i="0" u="none" strike="noStrike" cap="none">
                <a:solidFill>
                  <a:schemeClr val="dk1"/>
                </a:solidFill>
                <a:latin typeface="Libre Franklin"/>
                <a:ea typeface="Libre Franklin"/>
                <a:cs typeface="Libre Franklin"/>
                <a:sym typeface="Libre Franklin"/>
              </a:defRPr>
            </a:lvl6pPr>
            <a:lvl7pPr marL="0" marR="0" lvl="6" indent="0" algn="l" rtl="0">
              <a:spcBef>
                <a:spcPts val="0"/>
              </a:spcBef>
              <a:buNone/>
              <a:defRPr sz="1100" b="0" i="0" u="none" strike="noStrike" cap="none">
                <a:solidFill>
                  <a:schemeClr val="dk1"/>
                </a:solidFill>
                <a:latin typeface="Libre Franklin"/>
                <a:ea typeface="Libre Franklin"/>
                <a:cs typeface="Libre Franklin"/>
                <a:sym typeface="Libre Franklin"/>
              </a:defRPr>
            </a:lvl7pPr>
            <a:lvl8pPr marL="0" marR="0" lvl="7" indent="0" algn="l" rtl="0">
              <a:spcBef>
                <a:spcPts val="0"/>
              </a:spcBef>
              <a:buNone/>
              <a:defRPr sz="1100" b="0" i="0" u="none" strike="noStrike" cap="none">
                <a:solidFill>
                  <a:schemeClr val="dk1"/>
                </a:solidFill>
                <a:latin typeface="Libre Franklin"/>
                <a:ea typeface="Libre Franklin"/>
                <a:cs typeface="Libre Franklin"/>
                <a:sym typeface="Libre Franklin"/>
              </a:defRPr>
            </a:lvl8pPr>
            <a:lvl9pPr marL="0" marR="0" lvl="8" indent="0" algn="l" rtl="0">
              <a:spcBef>
                <a:spcPts val="0"/>
              </a:spcBef>
              <a:buNone/>
              <a:defRPr sz="1100" b="0" i="0" u="none" strike="noStrike" cap="none">
                <a:solidFill>
                  <a:schemeClr val="dk1"/>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
          <p:cNvSpPr txBox="1">
            <a:spLocks noGrp="1"/>
          </p:cNvSpPr>
          <p:nvPr>
            <p:ph type="ctrTitle"/>
          </p:nvPr>
        </p:nvSpPr>
        <p:spPr>
          <a:xfrm>
            <a:off x="2865120" y="2403187"/>
            <a:ext cx="6741867" cy="1161816"/>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3600"/>
              <a:buFont typeface="Franklin Gothic"/>
              <a:buNone/>
            </a:pPr>
            <a:r>
              <a:rPr lang="en-US" sz="3000" b="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Department of </a:t>
            </a:r>
            <a:br>
              <a:rPr lang="en-US" sz="3000" b="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3000" b="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Computer Science &amp; Engineering</a:t>
            </a:r>
            <a:endParaRPr sz="3000" b="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11" name="Google Shape;211;p1"/>
          <p:cNvSpPr txBox="1">
            <a:spLocks noGrp="1"/>
          </p:cNvSpPr>
          <p:nvPr>
            <p:ph type="body" idx="1"/>
          </p:nvPr>
        </p:nvSpPr>
        <p:spPr>
          <a:xfrm>
            <a:off x="5382227" y="3429000"/>
            <a:ext cx="6639285" cy="2506688"/>
          </a:xfrm>
          <a:prstGeom prst="rect">
            <a:avLst/>
          </a:prstGeom>
          <a:noFill/>
          <a:ln>
            <a:noFill/>
          </a:ln>
        </p:spPr>
        <p:txBody>
          <a:bodyPr spcFirstLastPara="1" wrap="square" lIns="0" tIns="0" rIns="0" bIns="0" anchor="t" anchorCtr="0">
            <a:noAutofit/>
          </a:bodyPr>
          <a:lstStyle/>
          <a:p>
            <a:pPr marL="0" lvl="0" indent="0" algn="l" rtl="0">
              <a:lnSpc>
                <a:spcPct val="90000"/>
              </a:lnSpc>
              <a:spcBef>
                <a:spcPts val="1000"/>
              </a:spcBef>
              <a:spcAft>
                <a:spcPts val="0"/>
              </a:spcAft>
              <a:buClr>
                <a:schemeClr val="lt2"/>
              </a:buClr>
              <a:buSzPts val="1800"/>
              <a:buNone/>
            </a:pPr>
            <a:r>
              <a:rPr lang="en-US" dirty="0">
                <a:latin typeface="Franklin Gothic"/>
                <a:ea typeface="Franklin Gothic"/>
                <a:cs typeface="Franklin Gothic"/>
                <a:sym typeface="Franklin Gothic"/>
              </a:rPr>
              <a:t>   </a:t>
            </a:r>
            <a:br>
              <a:rPr lang="en-US" dirty="0">
                <a:latin typeface="Franklin Gothic"/>
                <a:ea typeface="Franklin Gothic"/>
                <a:cs typeface="Franklin Gothic"/>
                <a:sym typeface="Franklin Gothic"/>
              </a:rPr>
            </a:br>
            <a:r>
              <a:rPr lang="en-US" sz="2000" dirty="0">
                <a:latin typeface="Franklin Gothic"/>
                <a:ea typeface="Franklin Gothic"/>
                <a:cs typeface="Franklin Gothic"/>
                <a:sym typeface="Franklin Gothic"/>
              </a:rPr>
              <a:t>Machine learning (Airbnb Price Prediction)</a:t>
            </a:r>
            <a:endParaRPr lang="en-US" sz="2000" dirty="0">
              <a:solidFill>
                <a:schemeClr val="tx1"/>
              </a:solidFill>
              <a:effectLst>
                <a:outerShdw blurRad="38100" dist="38100" dir="2700000" algn="tl">
                  <a:srgbClr val="000000">
                    <a:alpha val="43137"/>
                  </a:srgbClr>
                </a:outerShdw>
              </a:effectLst>
              <a:latin typeface="Times New Roman" panose="02020603050405020304" pitchFamily="18" charset="0"/>
              <a:ea typeface="Franklin Gothic"/>
              <a:cs typeface="Times New Roman" panose="02020603050405020304" pitchFamily="18" charset="0"/>
              <a:sym typeface="Franklin Gothic"/>
            </a:endParaRPr>
          </a:p>
          <a:p>
            <a:pPr marL="0" lvl="0" indent="0" algn="l" rtl="0">
              <a:lnSpc>
                <a:spcPct val="90000"/>
              </a:lnSpc>
              <a:spcBef>
                <a:spcPts val="1000"/>
              </a:spcBef>
              <a:spcAft>
                <a:spcPts val="0"/>
              </a:spcAft>
              <a:buClr>
                <a:schemeClr val="lt2"/>
              </a:buClr>
              <a:buSzPts val="1800"/>
              <a:buNone/>
            </a:pPr>
            <a:br>
              <a:rPr lang="en-US" sz="2000" dirty="0">
                <a:latin typeface="Franklin Gothic"/>
                <a:ea typeface="Franklin Gothic"/>
                <a:cs typeface="Franklin Gothic"/>
                <a:sym typeface="Franklin Gothic"/>
              </a:rPr>
            </a:br>
            <a:r>
              <a:rPr lang="en-US" sz="2000" dirty="0">
                <a:latin typeface="Franklin Gothic"/>
                <a:ea typeface="Franklin Gothic"/>
                <a:cs typeface="Franklin Gothic"/>
                <a:sym typeface="Franklin Gothic"/>
              </a:rPr>
              <a:t>Name: 	</a:t>
            </a:r>
            <a:r>
              <a:rPr lang="en-US" sz="2400"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sym typeface="Franklin Gothic"/>
              </a:rPr>
              <a:t>Yash Kumar Gupta 201500820</a:t>
            </a:r>
          </a:p>
          <a:p>
            <a:pPr marL="0" lvl="0" indent="0" algn="l" rtl="0">
              <a:lnSpc>
                <a:spcPct val="90000"/>
              </a:lnSpc>
              <a:spcBef>
                <a:spcPts val="1000"/>
              </a:spcBef>
              <a:spcAft>
                <a:spcPts val="0"/>
              </a:spcAft>
              <a:buClr>
                <a:schemeClr val="lt2"/>
              </a:buClr>
              <a:buSzPts val="1800"/>
              <a:buNone/>
            </a:pPr>
            <a:r>
              <a:rPr lang="en-US" sz="2400"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sym typeface="Franklin Gothic"/>
              </a:rPr>
              <a:t>	Vijay Kaushal 201500783</a:t>
            </a:r>
            <a:endParaRPr sz="2400"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0" lvl="0" indent="0" algn="l" rtl="0">
              <a:lnSpc>
                <a:spcPct val="90000"/>
              </a:lnSpc>
              <a:spcBef>
                <a:spcPts val="1000"/>
              </a:spcBef>
              <a:spcAft>
                <a:spcPts val="0"/>
              </a:spcAft>
              <a:buClr>
                <a:schemeClr val="lt2"/>
              </a:buClr>
              <a:buSzPts val="1800"/>
              <a:buNone/>
            </a:pPr>
            <a:br>
              <a:rPr lang="en-US" dirty="0">
                <a:latin typeface="Franklin Gothic"/>
                <a:ea typeface="Franklin Gothic"/>
                <a:cs typeface="Franklin Gothic"/>
                <a:sym typeface="Franklin Gothic"/>
              </a:rPr>
            </a:br>
            <a:endParaRPr dirty="0"/>
          </a:p>
          <a:p>
            <a:pPr marL="0" lvl="0" indent="0" algn="l" rtl="0">
              <a:lnSpc>
                <a:spcPct val="90000"/>
              </a:lnSpc>
              <a:spcBef>
                <a:spcPts val="1000"/>
              </a:spcBef>
              <a:spcAft>
                <a:spcPts val="0"/>
              </a:spcAft>
              <a:buClr>
                <a:schemeClr val="lt2"/>
              </a:buClr>
              <a:buSzPts val="1800"/>
              <a:buNone/>
            </a:pPr>
            <a:endParaRPr dirty="0">
              <a:latin typeface="Franklin Gothic"/>
              <a:ea typeface="Franklin Gothic"/>
              <a:cs typeface="Franklin Gothic"/>
              <a:sym typeface="Franklin Gothic"/>
            </a:endParaRPr>
          </a:p>
        </p:txBody>
      </p:sp>
      <p:pic>
        <p:nvPicPr>
          <p:cNvPr id="5" name="Picture 4">
            <a:extLst>
              <a:ext uri="{FF2B5EF4-FFF2-40B4-BE49-F238E27FC236}">
                <a16:creationId xmlns:a16="http://schemas.microsoft.com/office/drawing/2014/main" id="{4AE3A9AA-9449-B1AC-C409-D1B2DDCFC4DB}"/>
              </a:ext>
            </a:extLst>
          </p:cNvPr>
          <p:cNvPicPr>
            <a:picLocks noChangeAspect="1"/>
          </p:cNvPicPr>
          <p:nvPr/>
        </p:nvPicPr>
        <p:blipFill>
          <a:blip r:embed="rId3"/>
          <a:stretch>
            <a:fillRect/>
          </a:stretch>
        </p:blipFill>
        <p:spPr>
          <a:xfrm>
            <a:off x="0" y="-16778"/>
            <a:ext cx="4597743" cy="288800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400" dirty="0">
                <a:solidFill>
                  <a:srgbClr val="FFC000"/>
                </a:solidFill>
                <a:latin typeface="Times New Roman" panose="02020603050405020304" pitchFamily="18" charset="0"/>
                <a:cs typeface="Times New Roman" panose="02020603050405020304" pitchFamily="18" charset="0"/>
              </a:rPr>
              <a:t>Machine Learning</a:t>
            </a:r>
          </a:p>
        </p:txBody>
      </p:sp>
      <p:sp>
        <p:nvSpPr>
          <p:cNvPr id="4" name="Text Placeholder 3"/>
          <p:cNvSpPr>
            <a:spLocks noGrp="1"/>
          </p:cNvSpPr>
          <p:nvPr>
            <p:ph type="body" idx="1"/>
          </p:nvPr>
        </p:nvSpPr>
        <p:spPr>
          <a:xfrm>
            <a:off x="3060699" y="2606863"/>
            <a:ext cx="4572001" cy="2795232"/>
          </a:xfrm>
        </p:spPr>
        <p:txBody>
          <a:bodyPr/>
          <a:lstStyle/>
          <a:p>
            <a:endParaRPr lang="en-US" dirty="0"/>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10</a:t>
            </a:fld>
            <a:endParaRPr lang="en-US">
              <a:latin typeface="Libre Franklin"/>
              <a:ea typeface="Libre Franklin"/>
              <a:cs typeface="Libre Franklin"/>
              <a:sym typeface="Libre Franklin"/>
            </a:endParaRPr>
          </a:p>
        </p:txBody>
      </p:sp>
      <p:pic>
        <p:nvPicPr>
          <p:cNvPr id="34818" name="Picture 2"/>
          <p:cNvPicPr>
            <a:picLocks noChangeAspect="1" noChangeArrowheads="1"/>
          </p:cNvPicPr>
          <p:nvPr/>
        </p:nvPicPr>
        <p:blipFill>
          <a:blip r:embed="rId2"/>
          <a:srcRect/>
          <a:stretch>
            <a:fillRect/>
          </a:stretch>
        </p:blipFill>
        <p:spPr bwMode="auto">
          <a:xfrm>
            <a:off x="2798763" y="2160588"/>
            <a:ext cx="6364287" cy="4429125"/>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205323" y="1044163"/>
            <a:ext cx="4941477" cy="610863"/>
          </a:xfrm>
        </p:spPr>
        <p:txBody>
          <a:bodyPr>
            <a:normAutofit/>
          </a:bodyPr>
          <a:lstStyle/>
          <a:p>
            <a:r>
              <a:rPr lang="en-US" sz="3400" dirty="0">
                <a:solidFill>
                  <a:srgbClr val="FFC000"/>
                </a:solidFill>
                <a:latin typeface="Times New Roman" panose="02020603050405020304" pitchFamily="18" charset="0"/>
                <a:cs typeface="Times New Roman" panose="02020603050405020304" pitchFamily="18" charset="0"/>
              </a:rPr>
              <a:t>Project</a:t>
            </a:r>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11</a:t>
            </a:fld>
            <a:endParaRPr lang="en-US">
              <a:latin typeface="Libre Franklin"/>
              <a:ea typeface="Libre Franklin"/>
              <a:cs typeface="Libre Franklin"/>
              <a:sym typeface="Libre Franklin"/>
            </a:endParaRPr>
          </a:p>
        </p:txBody>
      </p:sp>
      <p:sp>
        <p:nvSpPr>
          <p:cNvPr id="7" name="Title 5"/>
          <p:cNvSpPr txBox="1"/>
          <p:nvPr/>
        </p:nvSpPr>
        <p:spPr>
          <a:xfrm>
            <a:off x="1205323" y="2606263"/>
            <a:ext cx="5233577" cy="610863"/>
          </a:xfrm>
          <a:prstGeom prst="rect">
            <a:avLst/>
          </a:prstGeom>
          <a:noFill/>
          <a:ln>
            <a:noFill/>
          </a:ln>
        </p:spPr>
        <p:txBody>
          <a:bodyPr spcFirstLastPara="1" wrap="square" lIns="0" tIns="0" rIns="0" bIns="0" anchor="b" anchorCtr="0">
            <a:normAutofit fontScale="85000" lnSpcReduction="10000"/>
          </a:bodyPr>
          <a:lstStyle/>
          <a:p>
            <a:pPr marL="0" marR="0" lvl="0" indent="0" algn="l" defTabSz="914400" rtl="0" eaLnBrk="1" fontAlgn="auto" latinLnBrk="0" hangingPunct="1">
              <a:lnSpc>
                <a:spcPct val="90000"/>
              </a:lnSpc>
              <a:spcBef>
                <a:spcPts val="0"/>
              </a:spcBef>
              <a:spcAft>
                <a:spcPts val="0"/>
              </a:spcAft>
              <a:buClr>
                <a:schemeClr val="dk1"/>
              </a:buClr>
              <a:buSzPts val="4400"/>
              <a:buFont typeface="Franklin Gothic"/>
              <a:buNone/>
              <a:defRPr/>
            </a:pPr>
            <a:r>
              <a:rPr kumimoji="0" lang="en-US" sz="3400" b="1" i="0" u="none" strike="noStrike" kern="0" cap="none" spc="0" normalizeH="0" baseline="0" noProof="0" dirty="0">
                <a:ln>
                  <a:noFill/>
                </a:ln>
                <a:solidFill>
                  <a:schemeClr val="tx1"/>
                </a:solidFill>
                <a:effectLst/>
                <a:uLnTx/>
                <a:uFillTx/>
                <a:latin typeface="Times New Roman" panose="02020603050405020304" pitchFamily="18" charset="0"/>
                <a:ea typeface="Franklin Gothic"/>
                <a:cs typeface="Times New Roman" panose="02020603050405020304" pitchFamily="18" charset="0"/>
                <a:sym typeface="Franklin Gothic"/>
              </a:rPr>
              <a:t>Topic</a:t>
            </a:r>
            <a:r>
              <a:rPr lang="en-US" sz="3400" b="1" baseline="0" dirty="0">
                <a:solidFill>
                  <a:schemeClr val="tx1"/>
                </a:solidFill>
                <a:latin typeface="Times New Roman" panose="02020603050405020304" pitchFamily="18" charset="0"/>
                <a:ea typeface="Franklin Gothic"/>
                <a:cs typeface="Times New Roman" panose="02020603050405020304" pitchFamily="18" charset="0"/>
                <a:sym typeface="Franklin Gothic"/>
              </a:rPr>
              <a:t>:-</a:t>
            </a:r>
            <a:r>
              <a:rPr lang="en-US" sz="3400" b="1" dirty="0">
                <a:solidFill>
                  <a:schemeClr val="tx1"/>
                </a:solidFill>
                <a:latin typeface="Times New Roman" panose="02020603050405020304" pitchFamily="18" charset="0"/>
                <a:ea typeface="Franklin Gothic"/>
                <a:cs typeface="Times New Roman" panose="02020603050405020304" pitchFamily="18" charset="0"/>
                <a:sym typeface="Franklin Gothic"/>
              </a:rPr>
              <a:t> Airbnb Price Prediction</a:t>
            </a:r>
            <a:endParaRPr kumimoji="0" lang="en-US" sz="3400" b="1" i="0" u="none" strike="noStrike" kern="0" cap="none" spc="0" normalizeH="0" baseline="0" noProof="0" dirty="0">
              <a:ln>
                <a:noFill/>
              </a:ln>
              <a:solidFill>
                <a:schemeClr val="tx1"/>
              </a:solidFill>
              <a:effectLst/>
              <a:uLnTx/>
              <a:uFillTx/>
              <a:latin typeface="Times New Roman" panose="02020603050405020304" pitchFamily="18" charset="0"/>
              <a:ea typeface="Franklin Gothic"/>
              <a:cs typeface="Times New Roman" panose="02020603050405020304" pitchFamily="18" charset="0"/>
              <a:sym typeface="Franklin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
          <p:cNvSpPr txBox="1">
            <a:spLocks noGrp="1"/>
          </p:cNvSpPr>
          <p:nvPr>
            <p:ph type="title"/>
          </p:nvPr>
        </p:nvSpPr>
        <p:spPr>
          <a:xfrm>
            <a:off x="964023" y="879063"/>
            <a:ext cx="5534431" cy="610863"/>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chemeClr val="dk1"/>
              </a:buClr>
              <a:buSzPct val="100000"/>
              <a:buFont typeface="Franklin Gothic"/>
              <a:buNone/>
            </a:pPr>
            <a:r>
              <a:rPr lang="en-US" sz="3500" dirty="0"/>
              <a:t>Idea/Approach Details</a:t>
            </a:r>
            <a:endParaRPr sz="3500"/>
          </a:p>
        </p:txBody>
      </p:sp>
      <p:sp>
        <p:nvSpPr>
          <p:cNvPr id="218" name="Google Shape;218;p2"/>
          <p:cNvSpPr txBox="1">
            <a:spLocks noGrp="1"/>
          </p:cNvSpPr>
          <p:nvPr>
            <p:ph type="body" idx="1"/>
          </p:nvPr>
        </p:nvSpPr>
        <p:spPr>
          <a:xfrm>
            <a:off x="2373722" y="2315621"/>
            <a:ext cx="6630578" cy="3602579"/>
          </a:xfrm>
          <a:prstGeom prst="rect">
            <a:avLst/>
          </a:prstGeom>
          <a:noFill/>
          <a:ln w="9525" cap="flat" cmpd="sng">
            <a:solidFill>
              <a:schemeClr val="dk1"/>
            </a:solidFill>
            <a:prstDash val="solid"/>
            <a:round/>
            <a:headEnd type="none" w="sm" len="sm"/>
            <a:tailEnd type="none" w="sm" len="sm"/>
          </a:ln>
        </p:spPr>
        <p:txBody>
          <a:bodyPr spcFirstLastPara="1" wrap="square" lIns="0" tIns="0" rIns="0" bIns="0" anchor="t" anchorCtr="0">
            <a:noAutofit/>
          </a:bodyPr>
          <a:lstStyle/>
          <a:p>
            <a:pPr marL="285750" lvl="0" indent="-285750" algn="l" rtl="0">
              <a:lnSpc>
                <a:spcPct val="100000"/>
              </a:lnSpc>
              <a:spcBef>
                <a:spcPts val="1000"/>
              </a:spcBef>
              <a:spcAft>
                <a:spcPts val="0"/>
              </a:spcAft>
              <a:buClr>
                <a:schemeClr val="dk1"/>
              </a:buClr>
              <a:buSzPts val="1600"/>
              <a:buFont typeface="Noto Sans Symbols"/>
              <a:buChar char="⮚"/>
            </a:pPr>
            <a:r>
              <a:rPr lang="en-GB" sz="2000" dirty="0">
                <a:latin typeface="Times New Roman" panose="02020603050405020304" pitchFamily="18" charset="0"/>
                <a:cs typeface="Times New Roman" panose="02020603050405020304" pitchFamily="18" charset="0"/>
              </a:rPr>
              <a:t>The problem statement is to predict the price of Airbnb house based on multiple factors like locality, reviews per month, availability, room type etc ..</a:t>
            </a:r>
          </a:p>
          <a:p>
            <a:pPr marL="285750" lvl="0" indent="-285750" algn="l" rtl="0">
              <a:lnSpc>
                <a:spcPct val="100000"/>
              </a:lnSpc>
              <a:spcBef>
                <a:spcPts val="1000"/>
              </a:spcBef>
              <a:spcAft>
                <a:spcPts val="0"/>
              </a:spcAft>
              <a:buClr>
                <a:schemeClr val="dk1"/>
              </a:buClr>
              <a:buSzPts val="1600"/>
              <a:buFont typeface="Noto Sans Symbols"/>
              <a:buChar char="⮚"/>
            </a:pPr>
            <a:r>
              <a:rPr lang="en-GB" sz="2000" dirty="0">
                <a:latin typeface="Times New Roman" panose="02020603050405020304" pitchFamily="18" charset="0"/>
                <a:cs typeface="Times New Roman" panose="02020603050405020304" pitchFamily="18" charset="0"/>
              </a:rPr>
              <a:t>We implement different machine learning algorithms like ridge , lasso, decision tree etc. to predict the price. </a:t>
            </a:r>
          </a:p>
          <a:p>
            <a:pPr marL="285750" lvl="0" indent="-285750" algn="l" rtl="0">
              <a:lnSpc>
                <a:spcPct val="100000"/>
              </a:lnSpc>
              <a:spcBef>
                <a:spcPts val="1000"/>
              </a:spcBef>
              <a:spcAft>
                <a:spcPts val="0"/>
              </a:spcAft>
              <a:buClr>
                <a:schemeClr val="dk1"/>
              </a:buClr>
              <a:buSzPts val="1600"/>
              <a:buFont typeface="Noto Sans Symbols"/>
              <a:buChar char="⮚"/>
            </a:pPr>
            <a:r>
              <a:rPr lang="en-GB" sz="2000" dirty="0">
                <a:latin typeface="Times New Roman" panose="02020603050405020304" pitchFamily="18" charset="0"/>
                <a:cs typeface="Times New Roman" panose="02020603050405020304" pitchFamily="18" charset="0"/>
              </a:rPr>
              <a:t>We created a flask web app which takes input as neighbourhood group, room type availability and show predicted result on screen.</a:t>
            </a:r>
          </a:p>
          <a:p>
            <a:pPr marL="285750" lvl="0" indent="-285750" algn="l" rtl="0">
              <a:lnSpc>
                <a:spcPct val="100000"/>
              </a:lnSpc>
              <a:spcBef>
                <a:spcPts val="1000"/>
              </a:spcBef>
              <a:spcAft>
                <a:spcPts val="0"/>
              </a:spcAft>
              <a:buClr>
                <a:schemeClr val="dk1"/>
              </a:buClr>
              <a:buSzPts val="1600"/>
              <a:buFont typeface="Noto Sans Symbols"/>
              <a:buChar char="⮚"/>
            </a:pPr>
            <a:r>
              <a:rPr lang="en-GB" sz="2000" dirty="0">
                <a:latin typeface="Times New Roman" panose="02020603050405020304" pitchFamily="18" charset="0"/>
                <a:cs typeface="Times New Roman" panose="02020603050405020304" pitchFamily="18" charset="0"/>
              </a:rPr>
              <a:t>We performed exploratory data analysis to analyse (univariate and bivariate) the data set and summarize the data </a:t>
            </a:r>
          </a:p>
          <a:p>
            <a:pPr marL="285750" lvl="0" indent="-285750" algn="l" rtl="0">
              <a:lnSpc>
                <a:spcPct val="100000"/>
              </a:lnSpc>
              <a:spcBef>
                <a:spcPts val="1000"/>
              </a:spcBef>
              <a:spcAft>
                <a:spcPts val="0"/>
              </a:spcAft>
              <a:buClr>
                <a:schemeClr val="dk1"/>
              </a:buClr>
              <a:buSzPts val="1600"/>
              <a:buFont typeface="Noto Sans Symbols"/>
              <a:buChar char="⮚"/>
            </a:pPr>
            <a:endParaRPr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400" dirty="0">
                <a:solidFill>
                  <a:srgbClr val="FFC000"/>
                </a:solidFill>
                <a:latin typeface="Times New Roman" panose="02020603050405020304" pitchFamily="18" charset="0"/>
                <a:cs typeface="Times New Roman" panose="02020603050405020304" pitchFamily="18" charset="0"/>
              </a:rPr>
              <a:t>Flow of Project</a:t>
            </a:r>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13</a:t>
            </a:fld>
            <a:endParaRPr lang="en-US">
              <a:latin typeface="Libre Franklin"/>
              <a:ea typeface="Libre Franklin"/>
              <a:cs typeface="Libre Franklin"/>
              <a:sym typeface="Libre Franklin"/>
            </a:endParaRPr>
          </a:p>
        </p:txBody>
      </p:sp>
      <p:pic>
        <p:nvPicPr>
          <p:cNvPr id="6" name="Picture Placeholder 24"/>
          <p:cNvPicPr>
            <a:picLocks noGrp="1" noChangeAspect="1"/>
          </p:cNvPicPr>
          <p:nvPr>
            <p:ph type="pic" idx="2"/>
          </p:nvPr>
        </p:nvPicPr>
        <p:blipFill>
          <a:blip r:embed="rId2"/>
          <a:srcRect l="5545" r="5545"/>
          <a:stretch>
            <a:fillRect/>
          </a:stretch>
        </p:blipFill>
        <p:spPr>
          <a:xfrm>
            <a:off x="2877424" y="1409700"/>
            <a:ext cx="6352936" cy="4546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Requirements</a:t>
            </a:r>
          </a:p>
        </p:txBody>
      </p:sp>
      <p:sp>
        <p:nvSpPr>
          <p:cNvPr id="4" name="Text Placeholder 3"/>
          <p:cNvSpPr>
            <a:spLocks noGrp="1"/>
          </p:cNvSpPr>
          <p:nvPr>
            <p:ph type="body" idx="1"/>
          </p:nvPr>
        </p:nvSpPr>
        <p:spPr>
          <a:xfrm>
            <a:off x="3124199" y="2302062"/>
            <a:ext cx="4572001" cy="3654237"/>
          </a:xfrm>
        </p:spPr>
        <p:txBody>
          <a:bodyPr/>
          <a:lstStyle/>
          <a:p>
            <a:pPr marL="0" lvl="0" indent="0">
              <a:spcBef>
                <a:spcPts val="0"/>
              </a:spcBef>
              <a:buClr>
                <a:schemeClr val="lt2"/>
              </a:buClr>
              <a:buSzPts val="1800"/>
            </a:pPr>
            <a:r>
              <a:rPr lang="en-US" sz="2400" dirty="0">
                <a:solidFill>
                  <a:schemeClr val="lt2"/>
                </a:solidFill>
                <a:latin typeface="Times New Roman" panose="02020603050405020304" pitchFamily="18" charset="0"/>
                <a:ea typeface="Franklin Gothic"/>
                <a:cs typeface="Times New Roman" panose="02020603050405020304" pitchFamily="18" charset="0"/>
                <a:sym typeface="Franklin Gothic"/>
              </a:rPr>
              <a:t>Describe your Technology stack here</a:t>
            </a:r>
            <a:r>
              <a:rPr lang="en-US" sz="2000"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0"/>
            <a:endParaRPr lang="en-US" dirty="0">
              <a:latin typeface="Times New Roman" panose="02020603050405020304" pitchFamily="18" charset="0"/>
              <a:cs typeface="Times New Roman" panose="02020603050405020304" pitchFamily="18" charset="0"/>
            </a:endParaRPr>
          </a:p>
          <a:p>
            <a:pPr marL="285750" lvl="0" indent="-285750">
              <a:buFont typeface="Noto Sans Symbols"/>
              <a:buChar char="⮚"/>
            </a:pPr>
            <a:r>
              <a:rPr lang="en-US" dirty="0">
                <a:latin typeface="Times New Roman" panose="02020603050405020304" pitchFamily="18" charset="0"/>
                <a:cs typeface="Times New Roman" panose="02020603050405020304" pitchFamily="18" charset="0"/>
              </a:rPr>
              <a:t>Python , Flask</a:t>
            </a:r>
          </a:p>
          <a:p>
            <a:pPr marL="285750" lvl="0" indent="-285750">
              <a:buFont typeface="Noto Sans Symbols"/>
              <a:buChar char="⮚"/>
            </a:pPr>
            <a:r>
              <a:rPr lang="en-US" dirty="0">
                <a:latin typeface="Times New Roman" panose="02020603050405020304" pitchFamily="18" charset="0"/>
                <a:cs typeface="Times New Roman" panose="02020603050405020304" pitchFamily="18" charset="0"/>
              </a:rPr>
              <a:t>Numpy, Pandas , Matplotlib, Sklearn, Pickle</a:t>
            </a:r>
          </a:p>
          <a:p>
            <a:pPr marL="285750" lvl="0" indent="-285750">
              <a:buFont typeface="Noto Sans Symbols"/>
              <a:buChar char="⮚"/>
            </a:pPr>
            <a:r>
              <a:rPr lang="en-US" dirty="0">
                <a:latin typeface="Times New Roman" panose="02020603050405020304" pitchFamily="18" charset="0"/>
                <a:cs typeface="Times New Roman" panose="02020603050405020304" pitchFamily="18" charset="0"/>
              </a:rPr>
              <a:t>Algorithms – Linear Regression , Ridge regression , lasso regression , Decision Tree</a:t>
            </a:r>
          </a:p>
          <a:p>
            <a:endParaRPr lang="en-US" dirty="0"/>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14</a:t>
            </a:fld>
            <a:endParaRPr lang="en-US">
              <a:latin typeface="Libre Franklin"/>
              <a:ea typeface="Libre Franklin"/>
              <a:cs typeface="Libre Franklin"/>
              <a:sym typeface="Libre Frankli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
          <p:cNvSpPr txBox="1">
            <a:spLocks noGrp="1"/>
          </p:cNvSpPr>
          <p:nvPr>
            <p:ph type="title"/>
          </p:nvPr>
        </p:nvSpPr>
        <p:spPr>
          <a:xfrm>
            <a:off x="952499" y="1096346"/>
            <a:ext cx="5780809" cy="610863"/>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chemeClr val="dk1"/>
              </a:buClr>
              <a:buSzPct val="100000"/>
              <a:buFont typeface="Franklin Gothic"/>
              <a:buNone/>
            </a:pPr>
            <a:r>
              <a:rPr lang="en-US" sz="3500" dirty="0"/>
              <a:t>Dataset Details</a:t>
            </a:r>
            <a:endParaRPr sz="3500"/>
          </a:p>
        </p:txBody>
      </p:sp>
      <p:sp>
        <p:nvSpPr>
          <p:cNvPr id="228" name="Google Shape;228;p3"/>
          <p:cNvSpPr txBox="1">
            <a:spLocks noGrp="1"/>
          </p:cNvSpPr>
          <p:nvPr>
            <p:ph type="body" idx="2"/>
          </p:nvPr>
        </p:nvSpPr>
        <p:spPr>
          <a:xfrm>
            <a:off x="952500" y="2286000"/>
            <a:ext cx="4838700" cy="315915"/>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2"/>
              </a:buClr>
              <a:buSzPts val="1800"/>
              <a:buNone/>
            </a:pPr>
            <a:r>
              <a:rPr lang="en-US" dirty="0"/>
              <a:t>Categorical and Continuous Features</a:t>
            </a:r>
          </a:p>
        </p:txBody>
      </p:sp>
      <p:sp>
        <p:nvSpPr>
          <p:cNvPr id="229" name="Google Shape;229;p3"/>
          <p:cNvSpPr txBox="1">
            <a:spLocks noGrp="1"/>
          </p:cNvSpPr>
          <p:nvPr>
            <p:ph type="body" idx="1"/>
          </p:nvPr>
        </p:nvSpPr>
        <p:spPr>
          <a:xfrm>
            <a:off x="952499" y="2656903"/>
            <a:ext cx="4838701" cy="3922968"/>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285750" lvl="0" indent="-285750">
              <a:spcBef>
                <a:spcPts val="0"/>
              </a:spcBef>
            </a:pPr>
            <a:r>
              <a:rPr lang="en-US" dirty="0"/>
              <a:t> </a:t>
            </a:r>
          </a:p>
        </p:txBody>
      </p:sp>
      <p:sp>
        <p:nvSpPr>
          <p:cNvPr id="231" name="Google Shape;231;p3"/>
          <p:cNvSpPr txBox="1"/>
          <p:nvPr/>
        </p:nvSpPr>
        <p:spPr>
          <a:xfrm>
            <a:off x="6096000" y="2286000"/>
            <a:ext cx="5143500" cy="315915"/>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lt2"/>
              </a:buClr>
              <a:buSzPts val="1800"/>
              <a:buFont typeface="Arial" panose="020B0604020202020204"/>
              <a:buNone/>
            </a:pPr>
            <a:r>
              <a:rPr lang="en-US" sz="1800" dirty="0">
                <a:solidFill>
                  <a:schemeClr val="lt2"/>
                </a:solidFill>
                <a:latin typeface="Franklin Gothic"/>
                <a:sym typeface="Franklin Gothic"/>
              </a:rPr>
              <a:t>Attributes types</a:t>
            </a:r>
            <a:endParaRPr dirty="0"/>
          </a:p>
        </p:txBody>
      </p:sp>
      <p:sp>
        <p:nvSpPr>
          <p:cNvPr id="13" name="Google Shape;229;p3"/>
          <p:cNvSpPr txBox="1">
            <a:spLocks noGrp="1"/>
          </p:cNvSpPr>
          <p:nvPr>
            <p:ph type="body" idx="1"/>
          </p:nvPr>
        </p:nvSpPr>
        <p:spPr>
          <a:xfrm>
            <a:off x="6184899" y="2669603"/>
            <a:ext cx="4838701" cy="3922968"/>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285750" lvl="0" indent="-285750">
              <a:spcBef>
                <a:spcPts val="0"/>
              </a:spcBef>
            </a:pPr>
            <a:endParaRPr/>
          </a:p>
        </p:txBody>
      </p:sp>
      <p:pic>
        <p:nvPicPr>
          <p:cNvPr id="1026" name="Picture 2"/>
          <p:cNvPicPr>
            <a:picLocks noChangeAspect="1" noChangeArrowheads="1"/>
          </p:cNvPicPr>
          <p:nvPr/>
        </p:nvPicPr>
        <p:blipFill>
          <a:blip r:embed="rId3"/>
          <a:srcRect/>
          <a:stretch>
            <a:fillRect/>
          </a:stretch>
        </p:blipFill>
        <p:spPr bwMode="auto">
          <a:xfrm>
            <a:off x="990600" y="2679699"/>
            <a:ext cx="4800600" cy="2120901"/>
          </a:xfrm>
          <a:prstGeom prst="rect">
            <a:avLst/>
          </a:prstGeom>
          <a:noFill/>
          <a:ln w="9525">
            <a:noFill/>
            <a:miter lim="800000"/>
            <a:headEnd/>
            <a:tailEnd/>
          </a:ln>
          <a:effectLst/>
        </p:spPr>
      </p:pic>
      <p:pic>
        <p:nvPicPr>
          <p:cNvPr id="1027" name="Picture 3"/>
          <p:cNvPicPr>
            <a:picLocks noChangeAspect="1" noChangeArrowheads="1"/>
          </p:cNvPicPr>
          <p:nvPr/>
        </p:nvPicPr>
        <p:blipFill>
          <a:blip r:embed="rId4"/>
          <a:srcRect/>
          <a:stretch>
            <a:fillRect/>
          </a:stretch>
        </p:blipFill>
        <p:spPr bwMode="auto">
          <a:xfrm>
            <a:off x="6248400" y="2692400"/>
            <a:ext cx="4521200" cy="3416300"/>
          </a:xfrm>
          <a:prstGeom prst="rect">
            <a:avLst/>
          </a:prstGeom>
          <a:noFill/>
          <a:ln w="9525">
            <a:noFill/>
            <a:miter lim="800000"/>
            <a:headEnd/>
            <a:tailEnd/>
          </a:ln>
          <a:effectLst/>
        </p:spPr>
      </p:pic>
      <p:pic>
        <p:nvPicPr>
          <p:cNvPr id="1028" name="Picture 4"/>
          <p:cNvPicPr>
            <a:picLocks noChangeAspect="1" noChangeArrowheads="1"/>
          </p:cNvPicPr>
          <p:nvPr/>
        </p:nvPicPr>
        <p:blipFill>
          <a:blip r:embed="rId5"/>
          <a:srcRect/>
          <a:stretch>
            <a:fillRect/>
          </a:stretch>
        </p:blipFill>
        <p:spPr bwMode="auto">
          <a:xfrm>
            <a:off x="958850" y="5129213"/>
            <a:ext cx="4552950" cy="1360487"/>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
          <p:cNvSpPr txBox="1">
            <a:spLocks noGrp="1"/>
          </p:cNvSpPr>
          <p:nvPr>
            <p:ph type="title"/>
          </p:nvPr>
        </p:nvSpPr>
        <p:spPr>
          <a:xfrm>
            <a:off x="952499" y="1096346"/>
            <a:ext cx="5780809" cy="610863"/>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chemeClr val="dk1"/>
              </a:buClr>
              <a:buSzPct val="100000"/>
              <a:buFont typeface="Franklin Gothic"/>
              <a:buNone/>
            </a:pPr>
            <a:r>
              <a:rPr lang="en-US" sz="3500" dirty="0"/>
              <a:t>Analysis Details</a:t>
            </a:r>
            <a:endParaRPr sz="3500"/>
          </a:p>
        </p:txBody>
      </p:sp>
      <p:sp>
        <p:nvSpPr>
          <p:cNvPr id="228" name="Google Shape;228;p3"/>
          <p:cNvSpPr txBox="1">
            <a:spLocks noGrp="1"/>
          </p:cNvSpPr>
          <p:nvPr>
            <p:ph type="body" idx="2"/>
          </p:nvPr>
        </p:nvSpPr>
        <p:spPr>
          <a:xfrm>
            <a:off x="952500" y="2286000"/>
            <a:ext cx="4838700" cy="315915"/>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2"/>
              </a:buClr>
              <a:buSzPts val="1800"/>
              <a:buNone/>
            </a:pPr>
            <a:r>
              <a:rPr lang="en-US" sz="1800" dirty="0"/>
              <a:t>Bi-</a:t>
            </a:r>
            <a:r>
              <a:rPr lang="en-US" sz="1800" dirty="0" err="1"/>
              <a:t>variate</a:t>
            </a:r>
            <a:r>
              <a:rPr lang="en-US" sz="1800" dirty="0"/>
              <a:t> Analysis</a:t>
            </a:r>
          </a:p>
        </p:txBody>
      </p:sp>
      <p:sp>
        <p:nvSpPr>
          <p:cNvPr id="229" name="Google Shape;229;p3"/>
          <p:cNvSpPr txBox="1">
            <a:spLocks noGrp="1"/>
          </p:cNvSpPr>
          <p:nvPr>
            <p:ph type="body" idx="1"/>
          </p:nvPr>
        </p:nvSpPr>
        <p:spPr>
          <a:xfrm>
            <a:off x="952499" y="2656903"/>
            <a:ext cx="4838701" cy="3922968"/>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285750" lvl="0" indent="-285750" algn="l" rtl="0">
              <a:lnSpc>
                <a:spcPct val="90000"/>
              </a:lnSpc>
              <a:spcBef>
                <a:spcPts val="0"/>
              </a:spcBef>
              <a:spcAft>
                <a:spcPts val="0"/>
              </a:spcAft>
              <a:buClr>
                <a:schemeClr val="dk1"/>
              </a:buClr>
              <a:buSzPts val="1600"/>
              <a:buFont typeface="Noto Sans Symbols"/>
              <a:buChar char="⮚"/>
            </a:pPr>
            <a:r>
              <a:rPr lang="en-US"/>
              <a:t>  </a:t>
            </a:r>
          </a:p>
        </p:txBody>
      </p:sp>
      <p:sp>
        <p:nvSpPr>
          <p:cNvPr id="231" name="Google Shape;231;p3"/>
          <p:cNvSpPr txBox="1"/>
          <p:nvPr/>
        </p:nvSpPr>
        <p:spPr>
          <a:xfrm>
            <a:off x="5458691" y="2286000"/>
            <a:ext cx="5780809" cy="315915"/>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lt2"/>
              </a:buClr>
              <a:buSzPts val="1800"/>
              <a:buFont typeface="Arial" panose="020B0604020202020204"/>
              <a:buNone/>
            </a:pPr>
            <a:r>
              <a:rPr lang="en-US" sz="1800" dirty="0">
                <a:solidFill>
                  <a:schemeClr val="lt2"/>
                </a:solidFill>
                <a:latin typeface="Franklin Gothic"/>
                <a:sym typeface="Franklin Gothic"/>
              </a:rPr>
              <a:t>Analysis between Neighborhood and Availability</a:t>
            </a:r>
            <a:endParaRPr dirty="0"/>
          </a:p>
        </p:txBody>
      </p:sp>
      <p:sp>
        <p:nvSpPr>
          <p:cNvPr id="232" name="Google Shape;232;p3"/>
          <p:cNvSpPr txBox="1"/>
          <p:nvPr/>
        </p:nvSpPr>
        <p:spPr>
          <a:xfrm>
            <a:off x="6248399" y="2656903"/>
            <a:ext cx="4838701" cy="3922968"/>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285750" marR="0" lvl="0" indent="-285750" algn="l" rtl="0">
              <a:lnSpc>
                <a:spcPct val="90000"/>
              </a:lnSpc>
              <a:spcBef>
                <a:spcPts val="0"/>
              </a:spcBef>
              <a:spcAft>
                <a:spcPts val="0"/>
              </a:spcAft>
              <a:buClr>
                <a:schemeClr val="dk1"/>
              </a:buClr>
              <a:buSzPts val="1600"/>
              <a:buFont typeface="Noto Sans Symbols"/>
              <a:buChar char="⮚"/>
            </a:pPr>
            <a:r>
              <a:rPr lang="en-US" sz="1600" b="0" i="0">
                <a:solidFill>
                  <a:schemeClr val="dk1"/>
                </a:solidFill>
                <a:latin typeface="Libre Franklin"/>
                <a:ea typeface="Libre Franklin"/>
                <a:cs typeface="Libre Franklin"/>
                <a:sym typeface="Libre Franklin"/>
              </a:rPr>
              <a:t>  </a:t>
            </a:r>
          </a:p>
        </p:txBody>
      </p:sp>
      <p:pic>
        <p:nvPicPr>
          <p:cNvPr id="5" name="Picture 4"/>
          <p:cNvPicPr>
            <a:picLocks noChangeAspect="1"/>
          </p:cNvPicPr>
          <p:nvPr/>
        </p:nvPicPr>
        <p:blipFill>
          <a:blip r:embed="rId3"/>
          <a:stretch>
            <a:fillRect/>
          </a:stretch>
        </p:blipFill>
        <p:spPr>
          <a:xfrm>
            <a:off x="6248399" y="2656903"/>
            <a:ext cx="4438650" cy="3922968"/>
          </a:xfrm>
          <a:prstGeom prst="rect">
            <a:avLst/>
          </a:prstGeom>
        </p:spPr>
      </p:pic>
      <p:pic>
        <p:nvPicPr>
          <p:cNvPr id="1027" name="Picture 3"/>
          <p:cNvPicPr>
            <a:picLocks noChangeAspect="1" noChangeArrowheads="1"/>
          </p:cNvPicPr>
          <p:nvPr/>
        </p:nvPicPr>
        <p:blipFill>
          <a:blip r:embed="rId4"/>
          <a:srcRect/>
          <a:stretch>
            <a:fillRect/>
          </a:stretch>
        </p:blipFill>
        <p:spPr bwMode="auto">
          <a:xfrm>
            <a:off x="1016000" y="2667001"/>
            <a:ext cx="4660900" cy="2133600"/>
          </a:xfrm>
          <a:prstGeom prst="rect">
            <a:avLst/>
          </a:prstGeom>
          <a:noFill/>
          <a:ln w="9525">
            <a:noFill/>
            <a:miter lim="800000"/>
            <a:headEnd/>
            <a:tailEnd/>
          </a:ln>
          <a:effectLst/>
        </p:spPr>
      </p:pic>
      <p:pic>
        <p:nvPicPr>
          <p:cNvPr id="1028" name="Picture 4"/>
          <p:cNvPicPr>
            <a:picLocks noChangeAspect="1" noChangeArrowheads="1"/>
          </p:cNvPicPr>
          <p:nvPr/>
        </p:nvPicPr>
        <p:blipFill>
          <a:blip r:embed="rId5"/>
          <a:srcRect/>
          <a:stretch>
            <a:fillRect/>
          </a:stretch>
        </p:blipFill>
        <p:spPr bwMode="auto">
          <a:xfrm>
            <a:off x="977901" y="4610100"/>
            <a:ext cx="4813300" cy="1968500"/>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
          <p:cNvSpPr txBox="1">
            <a:spLocks noGrp="1"/>
          </p:cNvSpPr>
          <p:nvPr>
            <p:ph type="title"/>
          </p:nvPr>
        </p:nvSpPr>
        <p:spPr>
          <a:xfrm>
            <a:off x="952499" y="1096346"/>
            <a:ext cx="5780809" cy="610863"/>
          </a:xfrm>
          <a:prstGeom prst="rect">
            <a:avLst/>
          </a:prstGeom>
          <a:noFill/>
          <a:ln>
            <a:noFill/>
          </a:ln>
        </p:spPr>
        <p:txBody>
          <a:bodyPr spcFirstLastPara="1" wrap="square" lIns="0" tIns="0" rIns="0" bIns="0" anchor="b" anchorCtr="0">
            <a:normAutofit fontScale="90000"/>
          </a:bodyPr>
          <a:lstStyle/>
          <a:p>
            <a:pPr marL="0" lvl="0" indent="0" algn="l" rtl="0">
              <a:lnSpc>
                <a:spcPct val="90000"/>
              </a:lnSpc>
              <a:spcBef>
                <a:spcPts val="0"/>
              </a:spcBef>
              <a:spcAft>
                <a:spcPts val="0"/>
              </a:spcAft>
              <a:buClr>
                <a:schemeClr val="dk1"/>
              </a:buClr>
              <a:buSzPct val="100000"/>
              <a:buFont typeface="Franklin Gothic"/>
              <a:buNone/>
            </a:pPr>
            <a:r>
              <a:rPr lang="en-US" sz="3400" dirty="0"/>
              <a:t>Machine Learning Algorithms</a:t>
            </a:r>
            <a:endParaRPr sz="3400"/>
          </a:p>
        </p:txBody>
      </p:sp>
      <p:sp>
        <p:nvSpPr>
          <p:cNvPr id="228" name="Google Shape;228;p3"/>
          <p:cNvSpPr txBox="1">
            <a:spLocks noGrp="1"/>
          </p:cNvSpPr>
          <p:nvPr>
            <p:ph type="body" idx="2"/>
          </p:nvPr>
        </p:nvSpPr>
        <p:spPr>
          <a:xfrm>
            <a:off x="952500" y="2286000"/>
            <a:ext cx="4838700" cy="315915"/>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2"/>
              </a:buClr>
              <a:buSzPts val="1800"/>
              <a:buNone/>
            </a:pPr>
            <a:r>
              <a:rPr lang="en-US" sz="1800" dirty="0"/>
              <a:t>Machine Learning Algorithms Analysis</a:t>
            </a:r>
          </a:p>
        </p:txBody>
      </p:sp>
      <p:sp>
        <p:nvSpPr>
          <p:cNvPr id="229" name="Google Shape;229;p3"/>
          <p:cNvSpPr txBox="1">
            <a:spLocks noGrp="1"/>
          </p:cNvSpPr>
          <p:nvPr>
            <p:ph type="body" idx="1"/>
          </p:nvPr>
        </p:nvSpPr>
        <p:spPr>
          <a:xfrm>
            <a:off x="952499" y="2656903"/>
            <a:ext cx="4838701" cy="3922968"/>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285750" lvl="0" indent="-285750" algn="l" rtl="0">
              <a:lnSpc>
                <a:spcPct val="90000"/>
              </a:lnSpc>
              <a:spcBef>
                <a:spcPts val="0"/>
              </a:spcBef>
              <a:spcAft>
                <a:spcPts val="0"/>
              </a:spcAft>
              <a:buClr>
                <a:schemeClr val="dk1"/>
              </a:buClr>
              <a:buSzPts val="1600"/>
              <a:buFont typeface="Noto Sans Symbols"/>
              <a:buChar char="⮚"/>
            </a:pPr>
            <a:r>
              <a:rPr lang="en-US"/>
              <a:t>  </a:t>
            </a:r>
          </a:p>
        </p:txBody>
      </p:sp>
      <p:sp>
        <p:nvSpPr>
          <p:cNvPr id="231" name="Google Shape;231;p3"/>
          <p:cNvSpPr txBox="1"/>
          <p:nvPr/>
        </p:nvSpPr>
        <p:spPr>
          <a:xfrm>
            <a:off x="6096000" y="2286000"/>
            <a:ext cx="5143500" cy="315915"/>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lt2"/>
              </a:buClr>
              <a:buSzPts val="1800"/>
              <a:buFont typeface="Arial" panose="020B0604020202020204"/>
              <a:buNone/>
            </a:pPr>
            <a:r>
              <a:rPr lang="en-US" sz="1800" dirty="0">
                <a:solidFill>
                  <a:schemeClr val="lt2"/>
                </a:solidFill>
                <a:latin typeface="Franklin Gothic"/>
                <a:sym typeface="Franklin Gothic"/>
              </a:rPr>
              <a:t>Analysis between Neighborhood and Availability</a:t>
            </a:r>
            <a:endParaRPr dirty="0"/>
          </a:p>
        </p:txBody>
      </p:sp>
      <p:sp>
        <p:nvSpPr>
          <p:cNvPr id="232" name="Google Shape;232;p3"/>
          <p:cNvSpPr txBox="1"/>
          <p:nvPr/>
        </p:nvSpPr>
        <p:spPr>
          <a:xfrm>
            <a:off x="6248399" y="2974331"/>
            <a:ext cx="4838701" cy="360554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285750" marR="0" lvl="0" indent="-285750" algn="l" rtl="0">
              <a:lnSpc>
                <a:spcPct val="90000"/>
              </a:lnSpc>
              <a:spcBef>
                <a:spcPts val="0"/>
              </a:spcBef>
              <a:spcAft>
                <a:spcPts val="0"/>
              </a:spcAft>
              <a:buClr>
                <a:schemeClr val="dk1"/>
              </a:buClr>
              <a:buSzPts val="1600"/>
              <a:buFont typeface="Noto Sans Symbols"/>
              <a:buChar char="⮚"/>
            </a:pPr>
            <a:r>
              <a:rPr lang="en-US" sz="1600" b="0" i="0">
                <a:solidFill>
                  <a:schemeClr val="dk1"/>
                </a:solidFill>
                <a:latin typeface="Libre Franklin"/>
                <a:ea typeface="Libre Franklin"/>
                <a:cs typeface="Libre Franklin"/>
                <a:sym typeface="Libre Franklin"/>
              </a:rPr>
              <a:t>  </a:t>
            </a:r>
          </a:p>
        </p:txBody>
      </p:sp>
      <p:pic>
        <p:nvPicPr>
          <p:cNvPr id="3" name="Picture 2"/>
          <p:cNvPicPr>
            <a:picLocks noChangeAspect="1"/>
          </p:cNvPicPr>
          <p:nvPr/>
        </p:nvPicPr>
        <p:blipFill>
          <a:blip r:embed="rId3"/>
          <a:stretch>
            <a:fillRect/>
          </a:stretch>
        </p:blipFill>
        <p:spPr>
          <a:xfrm>
            <a:off x="974089" y="2738183"/>
            <a:ext cx="4795519" cy="2000250"/>
          </a:xfrm>
          <a:prstGeom prst="rect">
            <a:avLst/>
          </a:prstGeom>
        </p:spPr>
      </p:pic>
      <p:pic>
        <p:nvPicPr>
          <p:cNvPr id="7" name="Picture 6"/>
          <p:cNvPicPr>
            <a:picLocks noChangeAspect="1"/>
          </p:cNvPicPr>
          <p:nvPr/>
        </p:nvPicPr>
        <p:blipFill>
          <a:blip r:embed="rId4"/>
          <a:stretch>
            <a:fillRect/>
          </a:stretch>
        </p:blipFill>
        <p:spPr>
          <a:xfrm>
            <a:off x="974089" y="4588502"/>
            <a:ext cx="4795519" cy="1991369"/>
          </a:xfrm>
          <a:prstGeom prst="rect">
            <a:avLst/>
          </a:prstGeom>
        </p:spPr>
      </p:pic>
      <p:pic>
        <p:nvPicPr>
          <p:cNvPr id="2050" name="Picture 2"/>
          <p:cNvPicPr>
            <a:picLocks noChangeAspect="1" noChangeArrowheads="1"/>
          </p:cNvPicPr>
          <p:nvPr/>
        </p:nvPicPr>
        <p:blipFill>
          <a:blip r:embed="rId5"/>
          <a:srcRect/>
          <a:stretch>
            <a:fillRect/>
          </a:stretch>
        </p:blipFill>
        <p:spPr bwMode="auto">
          <a:xfrm>
            <a:off x="6096000" y="2974332"/>
            <a:ext cx="5238750" cy="3811914"/>
          </a:xfrm>
          <a:prstGeom prst="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
          <p:cNvSpPr txBox="1">
            <a:spLocks noGrp="1"/>
          </p:cNvSpPr>
          <p:nvPr>
            <p:ph type="title"/>
          </p:nvPr>
        </p:nvSpPr>
        <p:spPr>
          <a:xfrm>
            <a:off x="952499" y="1096346"/>
            <a:ext cx="5780809" cy="610863"/>
          </a:xfrm>
          <a:prstGeom prst="rect">
            <a:avLst/>
          </a:prstGeom>
          <a:noFill/>
          <a:ln>
            <a:noFill/>
          </a:ln>
        </p:spPr>
        <p:txBody>
          <a:bodyPr spcFirstLastPara="1" wrap="square" lIns="0" tIns="0" rIns="0" bIns="0" anchor="b" anchorCtr="0">
            <a:normAutofit/>
          </a:bodyPr>
          <a:lstStyle/>
          <a:p>
            <a:pPr marL="0" lvl="0" indent="0" algn="l" rtl="0">
              <a:lnSpc>
                <a:spcPct val="90000"/>
              </a:lnSpc>
              <a:spcBef>
                <a:spcPts val="0"/>
              </a:spcBef>
              <a:spcAft>
                <a:spcPts val="0"/>
              </a:spcAft>
              <a:buClr>
                <a:schemeClr val="dk1"/>
              </a:buClr>
              <a:buSzPct val="100000"/>
              <a:buFont typeface="Franklin Gothic"/>
              <a:buNone/>
            </a:pPr>
            <a:r>
              <a:rPr lang="en-US" sz="3500" dirty="0"/>
              <a:t>Analysis Details</a:t>
            </a:r>
            <a:endParaRPr sz="3500"/>
          </a:p>
        </p:txBody>
      </p:sp>
      <p:sp>
        <p:nvSpPr>
          <p:cNvPr id="228" name="Google Shape;228;p3"/>
          <p:cNvSpPr txBox="1">
            <a:spLocks noGrp="1"/>
          </p:cNvSpPr>
          <p:nvPr>
            <p:ph type="body" idx="2"/>
          </p:nvPr>
        </p:nvSpPr>
        <p:spPr>
          <a:xfrm>
            <a:off x="952500" y="2286000"/>
            <a:ext cx="4838700" cy="315915"/>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2"/>
              </a:buClr>
              <a:buSzPts val="1800"/>
              <a:buNone/>
            </a:pPr>
            <a:r>
              <a:rPr lang="en-US" dirty="0"/>
              <a:t>Scope Of the Project</a:t>
            </a:r>
          </a:p>
        </p:txBody>
      </p:sp>
      <p:sp>
        <p:nvSpPr>
          <p:cNvPr id="229" name="Google Shape;229;p3"/>
          <p:cNvSpPr txBox="1">
            <a:spLocks noGrp="1"/>
          </p:cNvSpPr>
          <p:nvPr>
            <p:ph type="body" idx="1"/>
          </p:nvPr>
        </p:nvSpPr>
        <p:spPr>
          <a:xfrm>
            <a:off x="952499" y="2656903"/>
            <a:ext cx="4838701" cy="3922968"/>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285750" lvl="0" indent="-285750">
              <a:spcBef>
                <a:spcPts val="0"/>
              </a:spcBef>
            </a:pPr>
            <a:r>
              <a:rPr lang="en-US" dirty="0"/>
              <a:t> </a:t>
            </a:r>
          </a:p>
          <a:p>
            <a:pPr marL="285750" lvl="0" indent="-285750">
              <a:spcBef>
                <a:spcPts val="0"/>
              </a:spcBef>
              <a:buFont typeface="Noto Sans Symbols"/>
              <a:buChar char="⮚"/>
            </a:pPr>
            <a:r>
              <a:rPr lang="en-US" dirty="0"/>
              <a:t>With the help of this project, Airbnb Home providers can find an equilibrium price that optimizes the profit and affordability.</a:t>
            </a:r>
          </a:p>
          <a:p>
            <a:pPr marL="285750" lvl="0" indent="-285750">
              <a:spcBef>
                <a:spcPts val="0"/>
              </a:spcBef>
              <a:buFont typeface="Noto Sans Symbols"/>
              <a:buChar char="⮚"/>
            </a:pPr>
            <a:endParaRPr lang="en-US" dirty="0"/>
          </a:p>
          <a:p>
            <a:pPr marL="285750" indent="-285750">
              <a:spcBef>
                <a:spcPts val="0"/>
              </a:spcBef>
              <a:buFont typeface="Noto Sans Symbols"/>
              <a:buChar char="⮚"/>
            </a:pPr>
            <a:r>
              <a:rPr lang="en-US" dirty="0"/>
              <a:t>Also, Guests can find the affordable and desired Airbnb with less prices. They can also plan their journey according to their budget and season. It also increases the employment for the people who have extra space and provide a better and affordable place for guest who are looking for housing options. </a:t>
            </a:r>
          </a:p>
          <a:p>
            <a:pPr marL="285750" lvl="0" indent="-285750">
              <a:spcBef>
                <a:spcPts val="0"/>
              </a:spcBef>
              <a:buFont typeface="Noto Sans Symbols"/>
              <a:buChar char="⮚"/>
            </a:pPr>
            <a:endParaRPr lang="en-US" dirty="0"/>
          </a:p>
        </p:txBody>
      </p:sp>
      <p:sp>
        <p:nvSpPr>
          <p:cNvPr id="231" name="Google Shape;231;p3"/>
          <p:cNvSpPr txBox="1"/>
          <p:nvPr/>
        </p:nvSpPr>
        <p:spPr>
          <a:xfrm>
            <a:off x="6096000" y="2286000"/>
            <a:ext cx="5143500" cy="315915"/>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lt2"/>
              </a:buClr>
              <a:buSzPts val="1800"/>
              <a:buFont typeface="Arial" panose="020B0604020202020204"/>
              <a:buNone/>
            </a:pPr>
            <a:r>
              <a:rPr lang="en-US" sz="1800" dirty="0">
                <a:solidFill>
                  <a:schemeClr val="lt2"/>
                </a:solidFill>
                <a:latin typeface="Franklin Gothic"/>
                <a:sym typeface="Franklin Gothic"/>
              </a:rPr>
              <a:t>Analysis between Neighborhood and Availability</a:t>
            </a:r>
            <a:endParaRPr dirty="0"/>
          </a:p>
        </p:txBody>
      </p:sp>
      <p:sp>
        <p:nvSpPr>
          <p:cNvPr id="13" name="Google Shape;229;p3"/>
          <p:cNvSpPr txBox="1">
            <a:spLocks noGrp="1"/>
          </p:cNvSpPr>
          <p:nvPr>
            <p:ph type="body" idx="1"/>
          </p:nvPr>
        </p:nvSpPr>
        <p:spPr>
          <a:xfrm>
            <a:off x="6184899" y="2869035"/>
            <a:ext cx="4838701" cy="3723536"/>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285750" lvl="0" indent="-285750">
              <a:spcBef>
                <a:spcPts val="0"/>
              </a:spcBef>
            </a:pPr>
            <a:r>
              <a:rPr lang="en-US" dirty="0"/>
              <a:t> </a:t>
            </a:r>
          </a:p>
          <a:p>
            <a:pPr marL="285750" lvl="0" indent="-285750">
              <a:spcBef>
                <a:spcPts val="0"/>
              </a:spcBef>
              <a:buFont typeface="Noto Sans Symbols"/>
              <a:buChar char="⮚"/>
            </a:pPr>
            <a:r>
              <a:rPr lang="en-US" dirty="0"/>
              <a:t>Avg. Price of Airbnb house in manhatten is 31% which is maximum among all the neighborhood group. Bronex is the cheapest as its contribution in pi chart is 14%.</a:t>
            </a:r>
          </a:p>
          <a:p>
            <a:pPr marL="285750" lvl="0" indent="-285750">
              <a:spcBef>
                <a:spcPts val="0"/>
              </a:spcBef>
            </a:pPr>
            <a:endParaRPr lang="en-US" dirty="0"/>
          </a:p>
          <a:p>
            <a:pPr marL="285750" lvl="0" indent="-285750">
              <a:spcBef>
                <a:spcPts val="0"/>
              </a:spcBef>
              <a:buFont typeface="Noto Sans Symbols"/>
              <a:buChar char="⮚"/>
            </a:pPr>
            <a:r>
              <a:rPr lang="en-US" dirty="0"/>
              <a:t>Most of the persons prefers entire Room/ Apartment and very less people prefers shared Room to stay.</a:t>
            </a:r>
          </a:p>
          <a:p>
            <a:pPr marL="285750" lvl="0" indent="-285750">
              <a:spcBef>
                <a:spcPts val="0"/>
              </a:spcBef>
              <a:buFont typeface="Noto Sans Symbols"/>
              <a:buChar char="⮚"/>
            </a:pPr>
            <a:endParaRPr lang="en-US" dirty="0"/>
          </a:p>
          <a:p>
            <a:pPr marL="285750" lvl="0" indent="-285750">
              <a:spcBef>
                <a:spcPts val="0"/>
              </a:spcBef>
              <a:buFont typeface="Noto Sans Symbols"/>
              <a:buChar char="⮚"/>
            </a:pPr>
            <a:r>
              <a:rPr lang="en-US" dirty="0"/>
              <a:t>Average price of Entire Room/Apartment is 160 which is twice of the price of Private Room.</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72323" y="3025363"/>
            <a:ext cx="4941477" cy="610863"/>
          </a:xfrm>
        </p:spPr>
        <p:txBody>
          <a:bodyPr/>
          <a:lstStyle/>
          <a:p>
            <a:r>
              <a:rPr lang="en-US" dirty="0">
                <a:solidFill>
                  <a:srgbClr val="FFC000"/>
                </a:solidFill>
                <a:latin typeface="Times New Roman" panose="02020603050405020304" pitchFamily="18" charset="0"/>
                <a:cs typeface="Times New Roman" panose="02020603050405020304" pitchFamily="18" charset="0"/>
              </a:rPr>
              <a:t>!! THANK YOU !!</a:t>
            </a:r>
          </a:p>
        </p:txBody>
      </p:sp>
      <p:sp>
        <p:nvSpPr>
          <p:cNvPr id="3" name="Slide Number Placeholder 2"/>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19</a:t>
            </a:fld>
            <a:endParaRPr lang="en-US">
              <a:latin typeface="Libre Franklin"/>
              <a:ea typeface="Libre Franklin"/>
              <a:cs typeface="Libre Franklin"/>
              <a:sym typeface="Libre Frankli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
          <p:cNvSpPr txBox="1">
            <a:spLocks noGrp="1"/>
          </p:cNvSpPr>
          <p:nvPr>
            <p:ph type="ctrTitle"/>
          </p:nvPr>
        </p:nvSpPr>
        <p:spPr>
          <a:xfrm>
            <a:off x="1150374" y="1504335"/>
            <a:ext cx="10176387" cy="3696930"/>
          </a:xfrm>
          <a:prstGeom prst="rect">
            <a:avLst/>
          </a:prstGeom>
          <a:noFill/>
          <a:ln>
            <a:noFill/>
          </a:ln>
        </p:spPr>
        <p:txBody>
          <a:bodyPr spcFirstLastPara="1" wrap="square" lIns="0" tIns="0" rIns="0" bIns="0" anchor="t" anchorCtr="0">
            <a:noAutofit/>
          </a:bodyPr>
          <a:lstStyle/>
          <a:p>
            <a:pPr marL="457200" indent="-457200" algn="just">
              <a:lnSpc>
                <a:spcPct val="100000"/>
              </a:lnSpc>
              <a:buSzPts val="3600"/>
              <a:buFont typeface="Arial" panose="020B0604020202020204" pitchFamily="34" charset="0"/>
              <a:buChar char="•"/>
            </a:pPr>
            <a:r>
              <a:rPr lang="en-US" sz="3200" dirty="0"/>
              <a:t>Airbnb, as in “Air Bed and Breakfast,” is a service that lets property owners rent out their spaces to travelers looking for a place to stay. Travelers can rent a space for multiple people to share, a shared space with private rooms, or the entire property for themselves.</a:t>
            </a:r>
            <a:endParaRPr sz="3000" b="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11" name="Google Shape;211;p1"/>
          <p:cNvSpPr txBox="1">
            <a:spLocks noGrp="1"/>
          </p:cNvSpPr>
          <p:nvPr>
            <p:ph type="body" idx="1"/>
          </p:nvPr>
        </p:nvSpPr>
        <p:spPr>
          <a:xfrm>
            <a:off x="5382227" y="3429000"/>
            <a:ext cx="6639285" cy="2506688"/>
          </a:xfrm>
          <a:prstGeom prst="rect">
            <a:avLst/>
          </a:prstGeom>
          <a:noFill/>
          <a:ln>
            <a:noFill/>
          </a:ln>
        </p:spPr>
        <p:txBody>
          <a:bodyPr spcFirstLastPara="1" wrap="square" lIns="0" tIns="0" rIns="0" bIns="0" anchor="t" anchorCtr="0">
            <a:noAutofit/>
          </a:bodyPr>
          <a:lstStyle/>
          <a:p>
            <a:pPr marL="0" lvl="0" indent="0" algn="l" rtl="0">
              <a:lnSpc>
                <a:spcPct val="90000"/>
              </a:lnSpc>
              <a:spcBef>
                <a:spcPts val="1000"/>
              </a:spcBef>
              <a:spcAft>
                <a:spcPts val="0"/>
              </a:spcAft>
              <a:buClr>
                <a:schemeClr val="lt2"/>
              </a:buClr>
              <a:buSzPts val="1800"/>
              <a:buNone/>
            </a:pPr>
            <a:br>
              <a:rPr lang="en-US" dirty="0">
                <a:latin typeface="Franklin Gothic"/>
                <a:ea typeface="Franklin Gothic"/>
                <a:cs typeface="Franklin Gothic"/>
                <a:sym typeface="Franklin Gothic"/>
              </a:rPr>
            </a:br>
            <a:endParaRPr dirty="0"/>
          </a:p>
          <a:p>
            <a:pPr marL="0" lvl="0" indent="0" algn="l" rtl="0">
              <a:lnSpc>
                <a:spcPct val="90000"/>
              </a:lnSpc>
              <a:spcBef>
                <a:spcPts val="1000"/>
              </a:spcBef>
              <a:spcAft>
                <a:spcPts val="0"/>
              </a:spcAft>
              <a:buClr>
                <a:schemeClr val="lt2"/>
              </a:buClr>
              <a:buSzPts val="1800"/>
              <a:buNone/>
            </a:pPr>
            <a:endParaRPr dirty="0">
              <a:latin typeface="Franklin Gothic"/>
              <a:ea typeface="Franklin Gothic"/>
              <a:cs typeface="Franklin Gothic"/>
              <a:sym typeface="Franklin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a:solidFill>
                  <a:srgbClr val="FFC000"/>
                </a:solidFill>
                <a:latin typeface="Times New Roman" panose="02020603050405020304" pitchFamily="18" charset="0"/>
                <a:cs typeface="Times New Roman" panose="02020603050405020304" pitchFamily="18" charset="0"/>
              </a:rPr>
              <a:t>AGENDA </a:t>
            </a:r>
          </a:p>
        </p:txBody>
      </p:sp>
      <p:sp>
        <p:nvSpPr>
          <p:cNvPr id="3" name="Slide Number Placeholder 2"/>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3</a:t>
            </a:fld>
            <a:endParaRPr lang="en-US">
              <a:latin typeface="Libre Franklin"/>
              <a:ea typeface="Libre Franklin"/>
              <a:cs typeface="Libre Franklin"/>
              <a:sym typeface="Libre Franklin"/>
            </a:endParaRPr>
          </a:p>
        </p:txBody>
      </p:sp>
      <p:grpSp>
        <p:nvGrpSpPr>
          <p:cNvPr id="5" name="Google Shape;112;p3"/>
          <p:cNvGrpSpPr/>
          <p:nvPr/>
        </p:nvGrpSpPr>
        <p:grpSpPr>
          <a:xfrm>
            <a:off x="478172" y="1880020"/>
            <a:ext cx="10914078" cy="3587722"/>
            <a:chOff x="1" y="114719"/>
            <a:chExt cx="8839198" cy="3587722"/>
          </a:xfrm>
        </p:grpSpPr>
        <p:sp>
          <p:nvSpPr>
            <p:cNvPr id="6" name="Google Shape;113;p3"/>
            <p:cNvSpPr/>
            <p:nvPr/>
          </p:nvSpPr>
          <p:spPr>
            <a:xfrm rot="5400000">
              <a:off x="297178" y="2598423"/>
              <a:ext cx="806841" cy="1401195"/>
            </a:xfrm>
            <a:prstGeom prst="corner">
              <a:avLst>
                <a:gd name="adj1" fmla="val 16120"/>
                <a:gd name="adj2" fmla="val 16110"/>
              </a:avLst>
            </a:prstGeom>
            <a:solidFill>
              <a:srgbClr val="F7691A"/>
            </a:solidFill>
            <a:ln w="25400" cap="flat" cmpd="sng">
              <a:solidFill>
                <a:srgbClr val="F769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4;p3"/>
            <p:cNvSpPr/>
            <p:nvPr/>
          </p:nvSpPr>
          <p:spPr>
            <a:xfrm>
              <a:off x="63703" y="3011824"/>
              <a:ext cx="1425681" cy="62101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5;p3"/>
            <p:cNvSpPr txBox="1"/>
            <p:nvPr/>
          </p:nvSpPr>
          <p:spPr>
            <a:xfrm>
              <a:off x="63703" y="3011824"/>
              <a:ext cx="1425681" cy="621015"/>
            </a:xfrm>
            <a:prstGeom prst="rect">
              <a:avLst/>
            </a:prstGeom>
            <a:noFill/>
            <a:ln>
              <a:noFill/>
            </a:ln>
          </p:spPr>
          <p:txBody>
            <a:bodyPr spcFirstLastPara="1" wrap="square" lIns="72375" tIns="72375" rIns="72375" bIns="72375" anchor="t" anchorCtr="0">
              <a:noAutofit/>
            </a:bodyPr>
            <a:lstStyle/>
            <a:p>
              <a:pPr marL="0" marR="0" lvl="0" indent="0" algn="l" rtl="0">
                <a:lnSpc>
                  <a:spcPct val="90000"/>
                </a:lnSpc>
                <a:spcBef>
                  <a:spcPts val="0"/>
                </a:spcBef>
                <a:spcAft>
                  <a:spcPts val="0"/>
                </a:spcAft>
                <a:buNone/>
              </a:pPr>
              <a:r>
                <a:rPr lang="en-US" sz="1900" b="1" dirty="0">
                  <a:solidFill>
                    <a:schemeClr val="dk1"/>
                  </a:solidFill>
                  <a:latin typeface="Libre Franklin"/>
                  <a:ea typeface="Libre Franklin"/>
                  <a:cs typeface="Libre Franklin"/>
                  <a:sym typeface="Libre Franklin"/>
                </a:rPr>
                <a:t>Introduction</a:t>
              </a:r>
              <a:endParaRPr sz="1900" b="1" dirty="0">
                <a:solidFill>
                  <a:schemeClr val="dk1"/>
                </a:solidFill>
                <a:latin typeface="Libre Franklin"/>
                <a:ea typeface="Libre Franklin"/>
                <a:cs typeface="Libre Franklin"/>
                <a:sym typeface="Libre Franklin"/>
              </a:endParaRPr>
            </a:p>
          </p:txBody>
        </p:sp>
        <p:sp>
          <p:nvSpPr>
            <p:cNvPr id="9" name="Google Shape;116;p3"/>
            <p:cNvSpPr/>
            <p:nvPr/>
          </p:nvSpPr>
          <p:spPr>
            <a:xfrm>
              <a:off x="1295400" y="2724735"/>
              <a:ext cx="181481" cy="135814"/>
            </a:xfrm>
            <a:prstGeom prst="triangle">
              <a:avLst>
                <a:gd name="adj" fmla="val 100000"/>
              </a:avLst>
            </a:prstGeom>
            <a:solidFill>
              <a:srgbClr val="F6A716"/>
            </a:solidFill>
            <a:ln w="25400" cap="flat" cmpd="sng">
              <a:solidFill>
                <a:srgbClr val="F6A7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7;p3"/>
            <p:cNvSpPr/>
            <p:nvPr/>
          </p:nvSpPr>
          <p:spPr>
            <a:xfrm rot="5400000">
              <a:off x="2130716" y="1917530"/>
              <a:ext cx="543816" cy="1300048"/>
            </a:xfrm>
            <a:prstGeom prst="corner">
              <a:avLst>
                <a:gd name="adj1" fmla="val 16120"/>
                <a:gd name="adj2" fmla="val 16110"/>
              </a:avLst>
            </a:prstGeom>
            <a:solidFill>
              <a:srgbClr val="F6E911"/>
            </a:solidFill>
            <a:ln w="25400" cap="flat" cmpd="sng">
              <a:solidFill>
                <a:srgbClr val="F6E91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8;p3"/>
            <p:cNvSpPr/>
            <p:nvPr/>
          </p:nvSpPr>
          <p:spPr>
            <a:xfrm>
              <a:off x="1981202" y="2448044"/>
              <a:ext cx="1092916" cy="342212"/>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9;p3"/>
            <p:cNvSpPr txBox="1"/>
            <p:nvPr/>
          </p:nvSpPr>
          <p:spPr>
            <a:xfrm>
              <a:off x="1981202" y="2448044"/>
              <a:ext cx="1092916" cy="342212"/>
            </a:xfrm>
            <a:prstGeom prst="rect">
              <a:avLst/>
            </a:prstGeom>
            <a:noFill/>
            <a:ln>
              <a:noFill/>
            </a:ln>
          </p:spPr>
          <p:txBody>
            <a:bodyPr spcFirstLastPara="1" wrap="square" lIns="76200" tIns="76200" rIns="76200" bIns="76200" anchor="t" anchorCtr="0">
              <a:noAutofit/>
            </a:bodyPr>
            <a:lstStyle/>
            <a:p>
              <a:pPr marL="0" marR="0" lvl="0" indent="0" algn="l" rtl="0">
                <a:lnSpc>
                  <a:spcPct val="90000"/>
                </a:lnSpc>
                <a:spcBef>
                  <a:spcPts val="0"/>
                </a:spcBef>
                <a:spcAft>
                  <a:spcPts val="0"/>
                </a:spcAft>
                <a:buNone/>
              </a:pPr>
              <a:r>
                <a:rPr lang="en-US" sz="2000" b="1" dirty="0">
                  <a:solidFill>
                    <a:schemeClr val="dk1"/>
                  </a:solidFill>
                  <a:latin typeface="Libre Franklin"/>
                  <a:ea typeface="Libre Franklin"/>
                  <a:cs typeface="Libre Franklin"/>
                  <a:sym typeface="Libre Franklin"/>
                </a:rPr>
                <a:t>Data</a:t>
              </a:r>
              <a:r>
                <a:rPr lang="en-US" sz="2200" b="1" dirty="0">
                  <a:solidFill>
                    <a:schemeClr val="dk1"/>
                  </a:solidFill>
                  <a:latin typeface="Libre Franklin"/>
                  <a:ea typeface="Libre Franklin"/>
                  <a:cs typeface="Libre Franklin"/>
                  <a:sym typeface="Libre Franklin"/>
                </a:rPr>
                <a:t> Set</a:t>
              </a:r>
              <a:endParaRPr sz="2200" b="1" dirty="0">
                <a:solidFill>
                  <a:schemeClr val="dk1"/>
                </a:solidFill>
                <a:latin typeface="Libre Franklin"/>
                <a:ea typeface="Libre Franklin"/>
                <a:cs typeface="Libre Franklin"/>
                <a:sym typeface="Libre Franklin"/>
              </a:endParaRPr>
            </a:p>
          </p:txBody>
        </p:sp>
        <p:sp>
          <p:nvSpPr>
            <p:cNvPr id="13" name="Google Shape;120;p3"/>
            <p:cNvSpPr/>
            <p:nvPr/>
          </p:nvSpPr>
          <p:spPr>
            <a:xfrm>
              <a:off x="2888745" y="2029109"/>
              <a:ext cx="152697" cy="186841"/>
            </a:xfrm>
            <a:prstGeom prst="triangle">
              <a:avLst>
                <a:gd name="adj" fmla="val 100000"/>
              </a:avLst>
            </a:prstGeom>
            <a:solidFill>
              <a:srgbClr val="C1F60C"/>
            </a:solidFill>
            <a:ln w="25400" cap="flat" cmpd="sng">
              <a:solidFill>
                <a:srgbClr val="C1F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1;p3"/>
            <p:cNvSpPr/>
            <p:nvPr/>
          </p:nvSpPr>
          <p:spPr>
            <a:xfrm rot="5400000">
              <a:off x="3548254" y="1490591"/>
              <a:ext cx="526046" cy="1221756"/>
            </a:xfrm>
            <a:prstGeom prst="corner">
              <a:avLst>
                <a:gd name="adj1" fmla="val 16120"/>
                <a:gd name="adj2" fmla="val 16110"/>
              </a:avLst>
            </a:prstGeom>
            <a:solidFill>
              <a:srgbClr val="7AF508"/>
            </a:solidFill>
            <a:ln w="25400" cap="flat" cmpd="sng">
              <a:solidFill>
                <a:srgbClr val="7AF5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2;p3"/>
            <p:cNvSpPr/>
            <p:nvPr/>
          </p:nvSpPr>
          <p:spPr>
            <a:xfrm>
              <a:off x="3330292" y="1907755"/>
              <a:ext cx="1148955" cy="80188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3;p3"/>
            <p:cNvSpPr txBox="1"/>
            <p:nvPr/>
          </p:nvSpPr>
          <p:spPr>
            <a:xfrm>
              <a:off x="3330292" y="1907755"/>
              <a:ext cx="1148955" cy="801884"/>
            </a:xfrm>
            <a:prstGeom prst="rect">
              <a:avLst/>
            </a:prstGeom>
            <a:noFill/>
            <a:ln>
              <a:noFill/>
            </a:ln>
          </p:spPr>
          <p:txBody>
            <a:bodyPr spcFirstLastPara="1" wrap="square" lIns="76200" tIns="76200" rIns="76200" bIns="76200" anchor="t" anchorCtr="0">
              <a:noAutofit/>
            </a:bodyPr>
            <a:lstStyle/>
            <a:p>
              <a:pPr marL="0" marR="0" lvl="0" indent="0" algn="l" rtl="0">
                <a:lnSpc>
                  <a:spcPct val="90000"/>
                </a:lnSpc>
                <a:spcBef>
                  <a:spcPts val="0"/>
                </a:spcBef>
                <a:spcAft>
                  <a:spcPts val="0"/>
                </a:spcAft>
                <a:buNone/>
              </a:pPr>
              <a:r>
                <a:rPr lang="en-US" sz="2000" b="1">
                  <a:solidFill>
                    <a:schemeClr val="dk1"/>
                  </a:solidFill>
                  <a:latin typeface="Libre Franklin"/>
                  <a:ea typeface="Libre Franklin"/>
                  <a:cs typeface="Libre Franklin"/>
                  <a:sym typeface="Libre Franklin"/>
                </a:rPr>
                <a:t>Data Cleaning </a:t>
              </a:r>
              <a:endParaRPr sz="2000" b="1">
                <a:solidFill>
                  <a:schemeClr val="dk1"/>
                </a:solidFill>
                <a:latin typeface="Libre Franklin"/>
                <a:ea typeface="Libre Franklin"/>
                <a:cs typeface="Libre Franklin"/>
                <a:sym typeface="Libre Franklin"/>
              </a:endParaRPr>
            </a:p>
          </p:txBody>
        </p:sp>
        <p:sp>
          <p:nvSpPr>
            <p:cNvPr id="17" name="Google Shape;124;p3"/>
            <p:cNvSpPr/>
            <p:nvPr/>
          </p:nvSpPr>
          <p:spPr>
            <a:xfrm>
              <a:off x="4198312" y="1644041"/>
              <a:ext cx="112133" cy="156407"/>
            </a:xfrm>
            <a:prstGeom prst="triangle">
              <a:avLst>
                <a:gd name="adj" fmla="val 100000"/>
              </a:avLst>
            </a:prstGeom>
            <a:solidFill>
              <a:srgbClr val="33EF09"/>
            </a:solidFill>
            <a:ln w="25400" cap="flat" cmpd="sng">
              <a:solidFill>
                <a:srgbClr val="33EF0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5;p3"/>
            <p:cNvSpPr/>
            <p:nvPr/>
          </p:nvSpPr>
          <p:spPr>
            <a:xfrm rot="5400000">
              <a:off x="4939317" y="1013931"/>
              <a:ext cx="529216" cy="1263845"/>
            </a:xfrm>
            <a:prstGeom prst="corner">
              <a:avLst>
                <a:gd name="adj1" fmla="val 16120"/>
                <a:gd name="adj2" fmla="val 16110"/>
              </a:avLst>
            </a:prstGeom>
            <a:solidFill>
              <a:srgbClr val="09EA1F"/>
            </a:solidFill>
            <a:ln w="25400" cap="flat" cmpd="sng">
              <a:solidFill>
                <a:srgbClr val="09EA1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6;p3"/>
            <p:cNvSpPr/>
            <p:nvPr/>
          </p:nvSpPr>
          <p:spPr>
            <a:xfrm>
              <a:off x="4724400" y="1457445"/>
              <a:ext cx="1141002" cy="69687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7;p3"/>
            <p:cNvSpPr txBox="1"/>
            <p:nvPr/>
          </p:nvSpPr>
          <p:spPr>
            <a:xfrm>
              <a:off x="4724400" y="1457445"/>
              <a:ext cx="1141002" cy="696877"/>
            </a:xfrm>
            <a:prstGeom prst="rect">
              <a:avLst/>
            </a:prstGeom>
            <a:noFill/>
            <a:ln>
              <a:noFill/>
            </a:ln>
          </p:spPr>
          <p:txBody>
            <a:bodyPr spcFirstLastPara="1" wrap="square" lIns="76200" tIns="76200" rIns="76200" bIns="76200" anchor="t" anchorCtr="0">
              <a:noAutofit/>
            </a:bodyPr>
            <a:lstStyle/>
            <a:p>
              <a:pPr marL="0" marR="0" lvl="0" indent="0" algn="l" rtl="0">
                <a:lnSpc>
                  <a:spcPct val="90000"/>
                </a:lnSpc>
                <a:spcBef>
                  <a:spcPts val="0"/>
                </a:spcBef>
                <a:spcAft>
                  <a:spcPts val="0"/>
                </a:spcAft>
                <a:buNone/>
              </a:pPr>
              <a:r>
                <a:rPr lang="en-US" sz="2000" b="1" dirty="0">
                  <a:solidFill>
                    <a:schemeClr val="dk1"/>
                  </a:solidFill>
                  <a:latin typeface="Libre Franklin"/>
                  <a:ea typeface="Libre Franklin"/>
                  <a:cs typeface="Libre Franklin"/>
                  <a:sym typeface="Libre Franklin"/>
                </a:rPr>
                <a:t>Data Analysis</a:t>
              </a:r>
              <a:endParaRPr sz="2000" b="1">
                <a:solidFill>
                  <a:schemeClr val="dk1"/>
                </a:solidFill>
                <a:latin typeface="Libre Franklin"/>
                <a:ea typeface="Libre Franklin"/>
                <a:cs typeface="Libre Franklin"/>
                <a:sym typeface="Libre Franklin"/>
              </a:endParaRPr>
            </a:p>
          </p:txBody>
        </p:sp>
        <p:sp>
          <p:nvSpPr>
            <p:cNvPr id="21" name="Google Shape;128;p3"/>
            <p:cNvSpPr/>
            <p:nvPr/>
          </p:nvSpPr>
          <p:spPr>
            <a:xfrm>
              <a:off x="5539143" y="1128535"/>
              <a:ext cx="215284" cy="150002"/>
            </a:xfrm>
            <a:prstGeom prst="triangle">
              <a:avLst>
                <a:gd name="adj" fmla="val 100000"/>
              </a:avLst>
            </a:prstGeom>
            <a:solidFill>
              <a:srgbClr val="09E55F"/>
            </a:solidFill>
            <a:ln w="25400" cap="flat" cmpd="sng">
              <a:solidFill>
                <a:srgbClr val="09E5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9;p3"/>
            <p:cNvSpPr/>
            <p:nvPr/>
          </p:nvSpPr>
          <p:spPr>
            <a:xfrm rot="5400000">
              <a:off x="6333966" y="489687"/>
              <a:ext cx="629098" cy="1282911"/>
            </a:xfrm>
            <a:prstGeom prst="corner">
              <a:avLst>
                <a:gd name="adj1" fmla="val 16120"/>
                <a:gd name="adj2" fmla="val 16110"/>
              </a:avLst>
            </a:prstGeom>
            <a:solidFill>
              <a:srgbClr val="08E09D"/>
            </a:solidFill>
            <a:ln w="25400" cap="flat" cmpd="sng">
              <a:solidFill>
                <a:srgbClr val="08E0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0;p3"/>
            <p:cNvSpPr/>
            <p:nvPr/>
          </p:nvSpPr>
          <p:spPr>
            <a:xfrm>
              <a:off x="6095998" y="990601"/>
              <a:ext cx="1568350" cy="60834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1;p3"/>
            <p:cNvSpPr txBox="1"/>
            <p:nvPr/>
          </p:nvSpPr>
          <p:spPr>
            <a:xfrm>
              <a:off x="6095998" y="990601"/>
              <a:ext cx="1568350" cy="608340"/>
            </a:xfrm>
            <a:prstGeom prst="rect">
              <a:avLst/>
            </a:prstGeom>
            <a:noFill/>
            <a:ln>
              <a:noFill/>
            </a:ln>
          </p:spPr>
          <p:txBody>
            <a:bodyPr spcFirstLastPara="1" wrap="square" lIns="76200" tIns="76200" rIns="76200" bIns="76200" anchor="t" anchorCtr="0">
              <a:noAutofit/>
            </a:bodyPr>
            <a:lstStyle/>
            <a:p>
              <a:pPr marL="0" marR="0" lvl="0" indent="0" algn="l" rtl="0">
                <a:lnSpc>
                  <a:spcPct val="90000"/>
                </a:lnSpc>
                <a:spcBef>
                  <a:spcPts val="0"/>
                </a:spcBef>
                <a:spcAft>
                  <a:spcPts val="0"/>
                </a:spcAft>
                <a:buNone/>
              </a:pPr>
              <a:r>
                <a:rPr lang="en-US" sz="2000" b="1">
                  <a:solidFill>
                    <a:schemeClr val="dk1"/>
                  </a:solidFill>
                  <a:latin typeface="Libre Franklin"/>
                  <a:ea typeface="Libre Franklin"/>
                  <a:cs typeface="Libre Franklin"/>
                  <a:sym typeface="Libre Franklin"/>
                </a:rPr>
                <a:t>Modelling</a:t>
              </a:r>
              <a:endParaRPr sz="2000" b="1">
                <a:solidFill>
                  <a:schemeClr val="dk1"/>
                </a:solidFill>
                <a:latin typeface="Libre Franklin"/>
                <a:ea typeface="Libre Franklin"/>
                <a:cs typeface="Libre Franklin"/>
                <a:sym typeface="Libre Franklin"/>
              </a:endParaRPr>
            </a:p>
          </p:txBody>
        </p:sp>
        <p:sp>
          <p:nvSpPr>
            <p:cNvPr id="25" name="Google Shape;132;p3"/>
            <p:cNvSpPr/>
            <p:nvPr/>
          </p:nvSpPr>
          <p:spPr>
            <a:xfrm>
              <a:off x="7086600" y="543045"/>
              <a:ext cx="155934" cy="243905"/>
            </a:xfrm>
            <a:prstGeom prst="triangle">
              <a:avLst>
                <a:gd name="adj" fmla="val 100000"/>
              </a:avLst>
            </a:prstGeom>
            <a:solidFill>
              <a:srgbClr val="09DAD5"/>
            </a:solidFill>
            <a:ln w="25400" cap="flat" cmpd="sng">
              <a:solidFill>
                <a:srgbClr val="09DA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3;p3"/>
            <p:cNvSpPr/>
            <p:nvPr/>
          </p:nvSpPr>
          <p:spPr>
            <a:xfrm rot="5400000">
              <a:off x="7677697" y="-236015"/>
              <a:ext cx="732902" cy="1434371"/>
            </a:xfrm>
            <a:prstGeom prst="corner">
              <a:avLst>
                <a:gd name="adj1" fmla="val 16120"/>
                <a:gd name="adj2" fmla="val 16110"/>
              </a:avLst>
            </a:prstGeom>
            <a:solidFill>
              <a:srgbClr val="099ED5"/>
            </a:solidFill>
            <a:ln w="25400" cap="flat" cmpd="sng">
              <a:solidFill>
                <a:srgbClr val="099E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4;p3"/>
            <p:cNvSpPr/>
            <p:nvPr/>
          </p:nvSpPr>
          <p:spPr>
            <a:xfrm>
              <a:off x="7505318" y="426662"/>
              <a:ext cx="1333881" cy="60941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5;p3"/>
            <p:cNvSpPr txBox="1"/>
            <p:nvPr/>
          </p:nvSpPr>
          <p:spPr>
            <a:xfrm>
              <a:off x="7505318" y="426662"/>
              <a:ext cx="1333881" cy="609418"/>
            </a:xfrm>
            <a:prstGeom prst="rect">
              <a:avLst/>
            </a:prstGeom>
            <a:noFill/>
            <a:ln>
              <a:noFill/>
            </a:ln>
          </p:spPr>
          <p:txBody>
            <a:bodyPr spcFirstLastPara="1" wrap="square" lIns="76200" tIns="76200" rIns="76200" bIns="76200" anchor="t" anchorCtr="0">
              <a:noAutofit/>
            </a:bodyPr>
            <a:lstStyle/>
            <a:p>
              <a:pPr marL="0" marR="0" lvl="0" indent="0" algn="l" rtl="0">
                <a:lnSpc>
                  <a:spcPct val="90000"/>
                </a:lnSpc>
                <a:spcBef>
                  <a:spcPts val="0"/>
                </a:spcBef>
                <a:spcAft>
                  <a:spcPts val="0"/>
                </a:spcAft>
                <a:buNone/>
              </a:pPr>
              <a:r>
                <a:rPr lang="en-US" sz="2000" b="1">
                  <a:solidFill>
                    <a:schemeClr val="dk1"/>
                  </a:solidFill>
                  <a:latin typeface="Libre Franklin"/>
                  <a:ea typeface="Libre Franklin"/>
                  <a:cs typeface="Libre Franklin"/>
                  <a:sym typeface="Libre Franklin"/>
                </a:rPr>
                <a:t>Conclusion</a:t>
              </a:r>
              <a:endParaRPr sz="2000" b="1">
                <a:solidFill>
                  <a:schemeClr val="dk1"/>
                </a:solidFill>
                <a:latin typeface="Libre Franklin"/>
                <a:ea typeface="Libre Franklin"/>
                <a:cs typeface="Libre Franklin"/>
                <a:sym typeface="Libre Franklin"/>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sz="3400" dirty="0" err="1">
                <a:solidFill>
                  <a:srgbClr val="FFC000"/>
                </a:solidFill>
                <a:latin typeface="Times New Roman" panose="02020603050405020304" pitchFamily="18" charset="0"/>
                <a:cs typeface="Times New Roman" panose="02020603050405020304" pitchFamily="18" charset="0"/>
              </a:rPr>
              <a:t>DataSets</a:t>
            </a:r>
            <a:endParaRPr lang="en-US" sz="3400" dirty="0">
              <a:solidFill>
                <a:srgbClr val="FFC000"/>
              </a:solidFill>
              <a:latin typeface="Times New Roman" panose="02020603050405020304" pitchFamily="18" charset="0"/>
              <a:cs typeface="Times New Roman" panose="02020603050405020304" pitchFamily="18" charset="0"/>
            </a:endParaRPr>
          </a:p>
        </p:txBody>
      </p:sp>
      <p:sp>
        <p:nvSpPr>
          <p:cNvPr id="4" name="Text Placeholder 3"/>
          <p:cNvSpPr>
            <a:spLocks noGrp="1"/>
          </p:cNvSpPr>
          <p:nvPr>
            <p:ph type="body" idx="1"/>
          </p:nvPr>
        </p:nvSpPr>
        <p:spPr>
          <a:xfrm>
            <a:off x="952499" y="2289362"/>
            <a:ext cx="5054601" cy="3031937"/>
          </a:xfrm>
        </p:spPr>
        <p:txBody>
          <a:bodyPr/>
          <a:lstStyle/>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Kaggle </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Using web services</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Using Python Library</a:t>
            </a:r>
          </a:p>
          <a:p>
            <a:r>
              <a:rPr lang="en-US" sz="2000" dirty="0">
                <a:latin typeface="Times New Roman" panose="02020603050405020304" pitchFamily="18" charset="0"/>
                <a:cs typeface="Times New Roman" panose="02020603050405020304" pitchFamily="18" charset="0"/>
              </a:rPr>
              <a:t>    Example :-using </a:t>
            </a:r>
            <a:r>
              <a:rPr lang="en-US" sz="2000" dirty="0" err="1">
                <a:latin typeface="Times New Roman" panose="02020603050405020304" pitchFamily="18" charset="0"/>
                <a:cs typeface="Times New Roman" panose="02020603050405020304" pitchFamily="18" charset="0"/>
              </a:rPr>
              <a:t>sklearn</a:t>
            </a:r>
            <a:r>
              <a:rPr lang="en-US" sz="2000" dirty="0">
                <a:latin typeface="Times New Roman" panose="02020603050405020304" pitchFamily="18" charset="0"/>
                <a:cs typeface="Times New Roman" panose="02020603050405020304" pitchFamily="18" charset="0"/>
              </a:rPr>
              <a:t> Library</a:t>
            </a:r>
          </a:p>
          <a:p>
            <a:pPr fontAlgn="base"/>
            <a:r>
              <a:rPr lang="en-US" sz="2000" dirty="0">
                <a:latin typeface="Times New Roman" panose="02020603050405020304" pitchFamily="18" charset="0"/>
                <a:cs typeface="Times New Roman" panose="02020603050405020304" pitchFamily="18" charset="0"/>
              </a:rPr>
              <a:t>    import  </a:t>
            </a:r>
            <a:r>
              <a:rPr lang="en-US" sz="2000" dirty="0" err="1">
                <a:latin typeface="Times New Roman" panose="02020603050405020304" pitchFamily="18" charset="0"/>
                <a:cs typeface="Times New Roman" panose="02020603050405020304" pitchFamily="18" charset="0"/>
              </a:rPr>
              <a:t>sklearn.datasets</a:t>
            </a:r>
            <a:endParaRPr lang="en-US" sz="2000" dirty="0">
              <a:latin typeface="Times New Roman" panose="02020603050405020304" pitchFamily="18" charset="0"/>
              <a:cs typeface="Times New Roman" panose="02020603050405020304" pitchFamily="18" charset="0"/>
            </a:endParaRPr>
          </a:p>
          <a:p>
            <a:pPr fontAlgn="base"/>
            <a:r>
              <a:rPr lang="en-US" sz="2000" dirty="0">
                <a:latin typeface="Times New Roman" panose="02020603050405020304" pitchFamily="18" charset="0"/>
                <a:cs typeface="Times New Roman" panose="02020603050405020304" pitchFamily="18" charset="0"/>
              </a:rPr>
              <a:t> </a:t>
            </a:r>
          </a:p>
          <a:p>
            <a:endParaRPr lang="en-US" dirty="0"/>
          </a:p>
        </p:txBody>
      </p:sp>
      <p:sp>
        <p:nvSpPr>
          <p:cNvPr id="3" name="Slide Number Placeholder 2"/>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4</a:t>
            </a:fld>
            <a:endParaRPr lang="en-US">
              <a:latin typeface="Libre Franklin"/>
              <a:ea typeface="Libre Franklin"/>
              <a:cs typeface="Libre Franklin"/>
              <a:sym typeface="Libre Franklin"/>
            </a:endParaRPr>
          </a:p>
        </p:txBody>
      </p:sp>
      <p:pic>
        <p:nvPicPr>
          <p:cNvPr id="3074" name="Picture 2" descr="Python MySQL Select From Table [Complete Guide]"/>
          <p:cNvPicPr>
            <a:picLocks noChangeAspect="1" noChangeArrowheads="1"/>
          </p:cNvPicPr>
          <p:nvPr/>
        </p:nvPicPr>
        <p:blipFill>
          <a:blip r:embed="rId2"/>
          <a:srcRect/>
          <a:stretch>
            <a:fillRect/>
          </a:stretch>
        </p:blipFill>
        <p:spPr bwMode="auto">
          <a:xfrm>
            <a:off x="5702300" y="2205037"/>
            <a:ext cx="5880100" cy="3192463"/>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400" dirty="0">
                <a:solidFill>
                  <a:srgbClr val="FFC000"/>
                </a:solidFill>
                <a:latin typeface="Times New Roman" panose="02020603050405020304" pitchFamily="18" charset="0"/>
                <a:cs typeface="Times New Roman" panose="02020603050405020304" pitchFamily="18" charset="0"/>
              </a:rPr>
              <a:t>Data Preprocessing</a:t>
            </a:r>
          </a:p>
        </p:txBody>
      </p:sp>
      <p:sp>
        <p:nvSpPr>
          <p:cNvPr id="4" name="Text Placeholder 3"/>
          <p:cNvSpPr>
            <a:spLocks noGrp="1"/>
          </p:cNvSpPr>
          <p:nvPr>
            <p:ph type="body" idx="1"/>
          </p:nvPr>
        </p:nvSpPr>
        <p:spPr>
          <a:xfrm>
            <a:off x="2031999" y="2416362"/>
            <a:ext cx="6616701" cy="3057337"/>
          </a:xfrm>
        </p:spPr>
        <p:txBody>
          <a:bodyPr/>
          <a:lstStyle/>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Have to collect the datasets and import it into the idle using read_csv() and for different formats  of data we used different methods.</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Show the given dataset using head().</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Add the column or entity name as according to your feasibility.</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Compress the dataset as much as you want to take it in use you can compress it.</a:t>
            </a:r>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5</a:t>
            </a:fld>
            <a:endParaRPr lang="en-US">
              <a:latin typeface="Libre Franklin"/>
              <a:ea typeface="Libre Franklin"/>
              <a:cs typeface="Libre Franklin"/>
              <a:sym typeface="Libre Frankli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400" dirty="0">
                <a:latin typeface="Times New Roman" panose="02020603050405020304" pitchFamily="18" charset="0"/>
                <a:cs typeface="Times New Roman" panose="02020603050405020304" pitchFamily="18" charset="0"/>
              </a:rPr>
              <a:t> </a:t>
            </a:r>
            <a:r>
              <a:rPr lang="en-US" sz="3400" dirty="0">
                <a:solidFill>
                  <a:srgbClr val="FFC000"/>
                </a:solidFill>
                <a:latin typeface="Times New Roman" panose="02020603050405020304" pitchFamily="18" charset="0"/>
                <a:cs typeface="Times New Roman" panose="02020603050405020304" pitchFamily="18" charset="0"/>
              </a:rPr>
              <a:t>Data Cleaning</a:t>
            </a:r>
            <a:endParaRPr lang="en-US" sz="3400" dirty="0">
              <a:latin typeface="Times New Roman" panose="02020603050405020304" pitchFamily="18" charset="0"/>
              <a:cs typeface="Times New Roman" panose="02020603050405020304" pitchFamily="18" charset="0"/>
            </a:endParaRPr>
          </a:p>
        </p:txBody>
      </p:sp>
      <p:sp>
        <p:nvSpPr>
          <p:cNvPr id="4" name="Text Placeholder 3"/>
          <p:cNvSpPr>
            <a:spLocks noGrp="1"/>
          </p:cNvSpPr>
          <p:nvPr>
            <p:ph type="body" idx="1"/>
          </p:nvPr>
        </p:nvSpPr>
        <p:spPr>
          <a:xfrm>
            <a:off x="2082799" y="2378262"/>
            <a:ext cx="5778501" cy="3158937"/>
          </a:xfrm>
        </p:spPr>
        <p:txBody>
          <a:bodyPr/>
          <a:lstStyle/>
          <a:p>
            <a:r>
              <a:rPr lang="en-US" sz="2000" dirty="0">
                <a:latin typeface="Times New Roman" panose="02020603050405020304" pitchFamily="18" charset="0"/>
                <a:cs typeface="Times New Roman" panose="02020603050405020304" pitchFamily="18" charset="0"/>
              </a:rPr>
              <a:t>Based on the dataset we have to do this task like:-</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Dataset have Null Value</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If of the data entity is different</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Deal with  inaccurate data</a:t>
            </a:r>
          </a:p>
          <a:p>
            <a:pPr lvl="0"/>
            <a:r>
              <a:rPr lang="en-US" sz="2000" dirty="0">
                <a:latin typeface="Times New Roman" panose="02020603050405020304" pitchFamily="18" charset="0"/>
                <a:cs typeface="Times New Roman" panose="02020603050405020304" pitchFamily="18" charset="0"/>
              </a:rPr>
              <a:t>  The datasets were prepared and cleaned with pandas, Numpy and missing no  packages on python. </a:t>
            </a:r>
          </a:p>
          <a:p>
            <a:endParaRPr lang="en-US" dirty="0"/>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6</a:t>
            </a:fld>
            <a:endParaRPr lang="en-US">
              <a:latin typeface="Libre Franklin"/>
              <a:ea typeface="Libre Franklin"/>
              <a:cs typeface="Libre Franklin"/>
              <a:sym typeface="Libre Frankli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400" dirty="0">
                <a:solidFill>
                  <a:srgbClr val="FFC000"/>
                </a:solidFill>
                <a:latin typeface="Times New Roman" panose="02020603050405020304" pitchFamily="18" charset="0"/>
                <a:cs typeface="Times New Roman" panose="02020603050405020304" pitchFamily="18" charset="0"/>
              </a:rPr>
              <a:t>Data Visualization</a:t>
            </a:r>
          </a:p>
        </p:txBody>
      </p:sp>
      <p:sp>
        <p:nvSpPr>
          <p:cNvPr id="4" name="Text Placeholder 3"/>
          <p:cNvSpPr>
            <a:spLocks noGrp="1"/>
          </p:cNvSpPr>
          <p:nvPr>
            <p:ph type="body" idx="1"/>
          </p:nvPr>
        </p:nvSpPr>
        <p:spPr>
          <a:xfrm>
            <a:off x="2451099" y="2352862"/>
            <a:ext cx="6197601" cy="3260537"/>
          </a:xfrm>
        </p:spPr>
        <p:txBody>
          <a:bodyPr/>
          <a:lstStyle/>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Visualization is used to understand the objective and what the data relationship exist between the data entity</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Visualization is used to do analysis between the dataset like Univariate Analysis and bivariate Analysis.</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We used different plots and graph to visualize the data like:- Bar plot, Scatter Plot , line plot, bubble and pie many more plots.</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We used matplotlib and seaborn library for data visualization.</a:t>
            </a:r>
          </a:p>
          <a:p>
            <a:pPr>
              <a:buFont typeface="Arial" panose="020B0604020202020204" pitchFamily="34" charset="0"/>
              <a:buChar char="•"/>
            </a:pPr>
            <a:endParaRPr lang="en-US" dirty="0"/>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7</a:t>
            </a:fld>
            <a:endParaRPr lang="en-US">
              <a:latin typeface="Libre Franklin"/>
              <a:ea typeface="Libre Franklin"/>
              <a:cs typeface="Libre Franklin"/>
              <a:sym typeface="Libre Frankli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400" dirty="0">
                <a:solidFill>
                  <a:srgbClr val="FFC000"/>
                </a:solidFill>
                <a:latin typeface="Times New Roman" panose="02020603050405020304" pitchFamily="18" charset="0"/>
                <a:cs typeface="Times New Roman" panose="02020603050405020304" pitchFamily="18" charset="0"/>
              </a:rPr>
              <a:t> Image Annotation</a:t>
            </a:r>
          </a:p>
        </p:txBody>
      </p:sp>
      <p:sp>
        <p:nvSpPr>
          <p:cNvPr id="4" name="Text Placeholder 3"/>
          <p:cNvSpPr>
            <a:spLocks noGrp="1"/>
          </p:cNvSpPr>
          <p:nvPr>
            <p:ph type="body" idx="1"/>
          </p:nvPr>
        </p:nvSpPr>
        <p:spPr>
          <a:xfrm>
            <a:off x="2171699" y="2390962"/>
            <a:ext cx="6108701" cy="2981138"/>
          </a:xfrm>
        </p:spPr>
        <p:txBody>
          <a:bodyPr/>
          <a:lstStyle/>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Image Annotation is one of the most important tasks in computer vision. With numerous applications, computer vision essentially strives to give a machine eyes.</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For this task we using CVAT tools through which we classifies the data into various different classes.</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process is useful for data when we have to apply any deep learning algorithm in the given dataset like;- CNN, ANN.</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We have to classify the data set in different outcomes classes as according to the prediction.</a:t>
            </a:r>
          </a:p>
          <a:p>
            <a:pPr>
              <a:buFont typeface="Arial" panose="020B0604020202020204" pitchFamily="34" charset="0"/>
              <a:buChar char="•"/>
            </a:pPr>
            <a:endParaRPr lang="en-US" dirty="0"/>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8</a:t>
            </a:fld>
            <a:endParaRPr lang="en-US">
              <a:latin typeface="Libre Franklin"/>
              <a:ea typeface="Libre Franklin"/>
              <a:cs typeface="Libre Franklin"/>
              <a:sym typeface="Libre Frankli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400" dirty="0">
                <a:solidFill>
                  <a:srgbClr val="FFC000"/>
                </a:solidFill>
                <a:latin typeface="Times New Roman" panose="02020603050405020304" pitchFamily="18" charset="0"/>
                <a:cs typeface="Times New Roman" panose="02020603050405020304" pitchFamily="18" charset="0"/>
              </a:rPr>
              <a:t>Machine Learning</a:t>
            </a:r>
          </a:p>
        </p:txBody>
      </p:sp>
      <p:sp>
        <p:nvSpPr>
          <p:cNvPr id="4" name="Text Placeholder 3"/>
          <p:cNvSpPr>
            <a:spLocks noGrp="1"/>
          </p:cNvSpPr>
          <p:nvPr>
            <p:ph type="body" idx="1"/>
          </p:nvPr>
        </p:nvSpPr>
        <p:spPr>
          <a:xfrm>
            <a:off x="2044699" y="2438399"/>
            <a:ext cx="7315201" cy="2735095"/>
          </a:xfrm>
        </p:spPr>
        <p:txBody>
          <a:bodyPr/>
          <a:lstStyle/>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In the past 30 years there has been an explosion of data. This mass of data is useless unless we analyze it and find the patterns hidden within. </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Machine Learning techniques are used to automatically find the valuable underlying patterns within complex data that we would otherwise struggle to discover.  </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hidden patterns and knowledge about a problem can be used to predict future events and perform all kinds of complex decision making.</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As  the quantity of data increases the accuracy also increases.</a:t>
            </a:r>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9</a:t>
            </a:fld>
            <a:endParaRPr lang="en-US">
              <a:latin typeface="Libre Franklin"/>
              <a:ea typeface="Libre Franklin"/>
              <a:cs typeface="Libre Franklin"/>
              <a:sym typeface="Libre Franklin"/>
            </a:endParaRPr>
          </a:p>
        </p:txBody>
      </p:sp>
    </p:spTree>
  </p:cSld>
  <p:clrMapOvr>
    <a:masterClrMapping/>
  </p:clrMapOvr>
</p:sld>
</file>

<file path=ppt/theme/theme1.xml><?xml version="1.0" encoding="utf-8"?>
<a:theme xmlns:a="http://schemas.openxmlformats.org/drawingml/2006/main" name="Theme1">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831</Words>
  <Application>Microsoft Office PowerPoint</Application>
  <PresentationFormat>Widescreen</PresentationFormat>
  <Paragraphs>102</Paragraphs>
  <Slides>19</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Calibri</vt:lpstr>
      <vt:lpstr>Libre Franklin</vt:lpstr>
      <vt:lpstr>Noto Sans Symbols</vt:lpstr>
      <vt:lpstr>Arial</vt:lpstr>
      <vt:lpstr>Times New Roman</vt:lpstr>
      <vt:lpstr>Franklin Gothic</vt:lpstr>
      <vt:lpstr>Theme1</vt:lpstr>
      <vt:lpstr>Department of  Computer Science &amp; Engineering</vt:lpstr>
      <vt:lpstr>Airbnb, as in “Air Bed and Breakfast,” is a service that lets property owners rent out their spaces to travelers looking for a place to stay. Travelers can rent a space for multiple people to share, a shared space with private rooms, or the entire property for themselves.</vt:lpstr>
      <vt:lpstr>AGENDA </vt:lpstr>
      <vt:lpstr> DataSets</vt:lpstr>
      <vt:lpstr>Data Preprocessing</vt:lpstr>
      <vt:lpstr> Data Cleaning</vt:lpstr>
      <vt:lpstr>Data Visualization</vt:lpstr>
      <vt:lpstr> Image Annotation</vt:lpstr>
      <vt:lpstr>Machine Learning</vt:lpstr>
      <vt:lpstr>Machine Learning</vt:lpstr>
      <vt:lpstr>Project</vt:lpstr>
      <vt:lpstr>Idea/Approach Details</vt:lpstr>
      <vt:lpstr>Flow of Project</vt:lpstr>
      <vt:lpstr>Requirements</vt:lpstr>
      <vt:lpstr>Dataset Details</vt:lpstr>
      <vt:lpstr>Analysis Details</vt:lpstr>
      <vt:lpstr>Machine Learning Algorithms</vt:lpstr>
      <vt:lpstr>Analysis Details</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Details of the Team and Problem Statement</dc:title>
  <dc:creator>Sarim Moin</dc:creator>
  <cp:lastModifiedBy>Yash Kumar Gupta</cp:lastModifiedBy>
  <cp:revision>56</cp:revision>
  <dcterms:created xsi:type="dcterms:W3CDTF">2022-02-11T07:14:00Z</dcterms:created>
  <dcterms:modified xsi:type="dcterms:W3CDTF">2023-04-27T06:28:45Z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B6B5F85080AD46858753DDC5B78CD9EF</vt:lpwstr>
  </property>
  <property fmtid="{D5CDD505-2E9C-101B-9397-08002B2CF9AE}" pid="4" name="KSOProductBuildVer">
    <vt:lpwstr>1033-11.2.0.11380</vt:lpwstr>
  </property>
</Properties>
</file>